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200" y="-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instance.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26491</TotalTime>
  <Words>556</Words>
  <Application>Microsoft Macintosh PowerPoint</Application>
  <PresentationFormat>On-screen Show (16:9)</PresentationFormat>
  <Paragraphs>156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269</cp:revision>
  <dcterms:created xsi:type="dcterms:W3CDTF">2015-10-05T21:15:00Z</dcterms:created>
  <dcterms:modified xsi:type="dcterms:W3CDTF">2016-04-06T18:06:42Z</dcterms:modified>
  <cp:category/>
</cp:coreProperties>
</file>