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8"/>
  </p:notesMasterIdLst>
  <p:handoutMasterIdLst>
    <p:handoutMasterId r:id="rId19"/>
  </p:handoutMasterIdLst>
  <p:sldIdLst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7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56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  <a:endParaRPr lang="en-US" sz="2400" dirty="0" smtClean="0"/>
          </a:p>
          <a:p>
            <a:r>
              <a:rPr lang="en-US" sz="2400" dirty="0" smtClean="0"/>
              <a:t>Redis</a:t>
            </a:r>
            <a:endParaRPr lang="en-US" sz="2400" dirty="0" smtClean="0"/>
          </a:p>
          <a:p>
            <a:r>
              <a:rPr lang="en-US" sz="2400" dirty="0" smtClean="0"/>
              <a:t>Solr</a:t>
            </a:r>
            <a:endParaRPr lang="en-US" sz="2400" dirty="0" smtClean="0"/>
          </a:p>
          <a:p>
            <a:r>
              <a:rPr lang="en-US" sz="2400" dirty="0" smtClean="0"/>
              <a:t>GemFire</a:t>
            </a:r>
            <a:endParaRPr lang="en-US" sz="2400" dirty="0" smtClean="0"/>
          </a:p>
          <a:p>
            <a:r>
              <a:rPr lang="en-US" sz="2400" dirty="0" smtClean="0"/>
              <a:t>KeyValue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  <a:endParaRPr lang="en-US" sz="2400" dirty="0" smtClean="0"/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  <a:endParaRPr lang="en-US" sz="2400" dirty="0" smtClean="0"/>
          </a:p>
          <a:p>
            <a:r>
              <a:rPr lang="en-US" sz="2400" dirty="0" smtClean="0"/>
              <a:t>DynamoDB</a:t>
            </a:r>
            <a:endParaRPr lang="en-US" sz="2400" dirty="0" smtClean="0"/>
          </a:p>
          <a:p>
            <a:r>
              <a:rPr lang="en-US" sz="2400" dirty="0" smtClean="0"/>
              <a:t>ElasticSearch</a:t>
            </a:r>
            <a:endParaRPr lang="en-US" sz="2400" dirty="0" smtClean="0"/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Provides a </a:t>
            </a:r>
            <a:r>
              <a:rPr lang="en-US" sz="1400" i="1" u="sng" dirty="0"/>
              <a:t>familiar</a:t>
            </a:r>
            <a:r>
              <a:rPr lang="en-US" sz="1400" dirty="0"/>
              <a:t> and </a:t>
            </a:r>
            <a:r>
              <a:rPr lang="en-US" sz="1400" i="1" u="sng" dirty="0"/>
              <a:t>consistent</a:t>
            </a:r>
            <a:r>
              <a:rPr lang="en-US" sz="1400" dirty="0"/>
              <a:t>, Spring-based programming model for data access while still retaining the special traits of </a:t>
            </a:r>
            <a:r>
              <a:rPr lang="en-US" sz="1400" dirty="0" smtClean="0"/>
              <a:t>the </a:t>
            </a:r>
            <a:r>
              <a:rPr lang="en-US" sz="1400" dirty="0"/>
              <a:t>underlying data store.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It makes it </a:t>
            </a:r>
            <a:r>
              <a:rPr lang="en-US" sz="1400" i="1" u="sng" dirty="0"/>
              <a:t>easy to use </a:t>
            </a:r>
            <a:r>
              <a:rPr lang="en-US" sz="1400" dirty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754923"/>
            <a:ext cx="7579360" cy="7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Data JPA starter to our pom.xml file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database connector into our pom.xml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256155"/>
            <a:ext cx="3886200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0" y="1018540"/>
            <a:ext cx="5626100" cy="85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3677920"/>
            <a:ext cx="4051300" cy="6604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3576955"/>
            <a:ext cx="2672081" cy="9340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a little @EnableJpaRepositories annotation into our Spring Boot application</a:t>
            </a:r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3677920"/>
            <a:ext cx="2625753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JPA, @Entity &amp; 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9768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Let’s create an @Entity to manage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225615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9419" y="3140075"/>
            <a:ext cx="2001521" cy="14725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Let’s create a JPA Repository to manage our @Entity</a:t>
            </a: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40" y="960120"/>
            <a:ext cx="4991100" cy="2374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3751580"/>
            <a:ext cx="7289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</a:t>
            </a:r>
            <a:r>
              <a:rPr lang="en-US" sz="1400" dirty="0" smtClean="0"/>
              <a:t>RestResource</a:t>
            </a:r>
            <a:r>
              <a:rPr lang="en-US" sz="1400" dirty="0" smtClean="0"/>
              <a:t> to our </a:t>
            </a:r>
            <a:r>
              <a:rPr lang="en-US" sz="1400" dirty="0" smtClean="0"/>
              <a:t>CityRepository</a:t>
            </a:r>
            <a:r>
              <a:rPr lang="en-US" sz="1400" dirty="0" smtClean="0"/>
              <a:t> class</a:t>
            </a: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</a:t>
            </a:r>
            <a:r>
              <a:rPr lang="en-US" sz="1400" dirty="0" smtClean="0"/>
              <a:t>findByStateCode</a:t>
            </a:r>
            <a:r>
              <a:rPr lang="en-US" sz="1400" dirty="0" smtClean="0"/>
              <a:t>” </a:t>
            </a:r>
            <a:r>
              <a:rPr lang="en-US" sz="1400" dirty="0" smtClean="0"/>
              <a:t>to our </a:t>
            </a:r>
            <a:r>
              <a:rPr lang="en-US" sz="1400" dirty="0" smtClean="0"/>
              <a:t>CityRepository</a:t>
            </a:r>
            <a:r>
              <a:rPr lang="en-US" sz="1400" dirty="0" smtClean="0"/>
              <a:t> </a:t>
            </a:r>
            <a:r>
              <a:rPr lang="en-US" sz="1400" dirty="0" smtClean="0"/>
              <a:t>that defines an custom query using @Query notation and takes an @</a:t>
            </a:r>
            <a:r>
              <a:rPr lang="en-US" sz="1400" dirty="0" smtClean="0"/>
              <a:t>Param</a:t>
            </a:r>
            <a:r>
              <a:rPr lang="en-US" sz="1400" dirty="0" smtClean="0"/>
              <a:t> argument for the </a:t>
            </a:r>
            <a:r>
              <a:rPr lang="en-US" sz="1400" dirty="0" smtClean="0"/>
              <a:t>stateCode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27352</TotalTime>
  <Words>401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Pivotal Main</vt:lpstr>
      <vt:lpstr>1_Pivotal Main</vt:lpstr>
      <vt:lpstr>PowerPoint Presentation</vt:lpstr>
      <vt:lpstr>Spring Data</vt:lpstr>
      <vt:lpstr>Spring Data JPA</vt:lpstr>
      <vt:lpstr>Spring Data JPA, @Entity &amp; Repository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277</cp:revision>
  <dcterms:created xsi:type="dcterms:W3CDTF">2015-10-05T21:15:00Z</dcterms:created>
  <dcterms:modified xsi:type="dcterms:W3CDTF">2016-05-17T21:39:41Z</dcterms:modified>
  <cp:category/>
</cp:coreProperties>
</file>