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0" autoAdjust="0"/>
    <p:restoredTop sz="74729" autoAdjust="0"/>
  </p:normalViewPr>
  <p:slideViewPr>
    <p:cSldViewPr snapToGrid="0" snapToObjects="1">
      <p:cViewPr>
        <p:scale>
          <a:sx n="140" d="100"/>
          <a:sy n="140" d="100"/>
        </p:scale>
        <p:origin x="-448" y="120"/>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1/9/18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spTree>
    <p:extLst>
      <p:ext uri="{BB962C8B-B14F-4D97-AF65-F5344CB8AC3E}">
        <p14:creationId xmlns:p14="http://schemas.microsoft.com/office/powerpoint/2010/main" val="37047495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845035812"/>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smtClean="0">
                          <a:solidFill>
                            <a:schemeClr val="bg2"/>
                          </a:solidFill>
                        </a:rPr>
                        <a:t>Checks </a:t>
                      </a:r>
                      <a:r>
                        <a:rPr lang="en-US" dirty="0" smtClean="0">
                          <a:solidFill>
                            <a:schemeClr val="bg2"/>
                          </a:solidFill>
                        </a:rPr>
                        <a:t>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5" name="Picture 4"/>
          <p:cNvPicPr>
            <a:picLocks noChangeAspect="1"/>
          </p:cNvPicPr>
          <p:nvPr/>
        </p:nvPicPr>
        <p:blipFill>
          <a:blip r:embed="rId3"/>
          <a:stretch>
            <a:fillRect/>
          </a:stretch>
        </p:blipFill>
        <p:spPr>
          <a:xfrm>
            <a:off x="1419336" y="3098800"/>
            <a:ext cx="3797300" cy="1028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336" y="1569742"/>
            <a:ext cx="5826015" cy="812666"/>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27574</TotalTime>
  <Words>688</Words>
  <Application>Microsoft Macintosh PowerPoint</Application>
  <PresentationFormat>On-screen Show (16:9)</PresentationFormat>
  <Paragraphs>96</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Wayne Lund</cp:lastModifiedBy>
  <cp:revision>267</cp:revision>
  <dcterms:created xsi:type="dcterms:W3CDTF">2015-10-05T21:15:00Z</dcterms:created>
  <dcterms:modified xsi:type="dcterms:W3CDTF">2018-01-09T23:41:12Z</dcterms:modified>
  <cp:category/>
</cp:coreProperties>
</file>