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7956" autoAdjust="0"/>
  </p:normalViewPr>
  <p:slideViewPr>
    <p:cSldViewPr snapToGrid="0" snapToObjects="1">
      <p:cViewPr>
        <p:scale>
          <a:sx n="125" d="100"/>
          <a:sy n="125" d="100"/>
        </p:scale>
        <p:origin x="144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 smtClean="0">
                <a:latin typeface="Courier New"/>
                <a:cs typeface="Courier New"/>
              </a:rPr>
              <a:t>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2240" y="2772787"/>
            <a:ext cx="392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http://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github.com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pacphi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config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repo/blob/master/cloud-native-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spring.yml</a:t>
            </a:r>
            <a:endParaRPr lang="en-US" sz="12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b="1" dirty="0"/>
              <a:t>When running many applications, refreshing each one can be cumbersome</a:t>
            </a:r>
            <a:r>
              <a:rPr lang="en-US" sz="1400" b="1" dirty="0" smtClean="0"/>
              <a:t>.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Instead, leverage Spring Cloud Bus pub/sub notification with RabbitMQ.</a:t>
            </a:r>
            <a:endParaRPr lang="en-US" sz="1400" dirty="0"/>
          </a:p>
          <a:p>
            <a:pPr marL="0" indent="0" fontAlgn="base">
              <a:buNone/>
            </a:pPr>
            <a:endParaRPr lang="en-US" sz="1400" b="1" dirty="0" smtClean="0"/>
          </a:p>
          <a:p>
            <a:pPr marL="0" indent="0" fontAlgn="base">
              <a:buNone/>
            </a:pPr>
            <a:r>
              <a:rPr lang="en-US" sz="1400" b="1" dirty="0" smtClean="0"/>
              <a:t>Send </a:t>
            </a:r>
            <a:r>
              <a:rPr lang="en-US" sz="1400" b="1" dirty="0"/>
              <a:t>a POST request to the refresh endpoint to fetch updated config values</a:t>
            </a:r>
            <a:r>
              <a:rPr lang="en-US" sz="1400" b="1" dirty="0" smtClean="0"/>
              <a:t>:</a:t>
            </a:r>
          </a:p>
          <a:p>
            <a:pPr marL="0" indent="0" fontAlgn="base">
              <a:buNone/>
            </a:pPr>
            <a:r>
              <a:rPr lang="en-US" sz="1400" b="1" dirty="0" smtClean="0">
                <a:hlinkClick r:id="rId3"/>
              </a:rPr>
              <a:t>http</a:t>
            </a:r>
            <a:r>
              <a:rPr lang="en-US" sz="1400" b="1" dirty="0">
                <a:hlinkClick r:id="rId3"/>
              </a:rPr>
              <a:t>:/</a:t>
            </a:r>
            <a:r>
              <a:rPr lang="en-US" sz="1400" b="1" dirty="0" smtClean="0">
                <a:hlinkClick r:id="rId3"/>
              </a:rPr>
              <a:t>/</a:t>
            </a:r>
            <a:r>
              <a:rPr lang="en-US" sz="1400" dirty="0">
                <a:hlinkClick r:id="rId3"/>
              </a:rPr>
              <a:t>my-awesome-app.com</a:t>
            </a:r>
            <a:r>
              <a:rPr lang="en-US" sz="1400" b="1" dirty="0" smtClean="0">
                <a:hlinkClick r:id="rId3"/>
              </a:rPr>
              <a:t>/</a:t>
            </a:r>
            <a:r>
              <a:rPr lang="en-US" sz="1400" b="1" dirty="0">
                <a:hlinkClick r:id="rId3"/>
              </a:rPr>
              <a:t>bus/refresh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864"/>
            <a:ext cx="5295900" cy="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26180</TotalTime>
  <Words>452</Words>
  <Application>Microsoft Macintosh PowerPoint</Application>
  <PresentationFormat>On-screen Show (16:9)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259</cp:revision>
  <dcterms:created xsi:type="dcterms:W3CDTF">2015-10-05T21:15:00Z</dcterms:created>
  <dcterms:modified xsi:type="dcterms:W3CDTF">2017-10-03T14:16:27Z</dcterms:modified>
  <cp:category/>
</cp:coreProperties>
</file>