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0" autoAdjust="0"/>
    <p:restoredTop sz="83029" autoAdjust="0"/>
  </p:normalViewPr>
  <p:slideViewPr>
    <p:cSldViewPr snapToGrid="0" snapToObjects="1">
      <p:cViewPr>
        <p:scale>
          <a:sx n="76" d="100"/>
          <a:sy n="76" d="100"/>
        </p:scale>
        <p:origin x="1248" y="544"/>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10/3/17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10/3/17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tiff"/><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pic>
        <p:nvPicPr>
          <p:cNvPr id="7" name="Picture 6"/>
          <p:cNvPicPr>
            <a:picLocks noChangeAspect="1"/>
          </p:cNvPicPr>
          <p:nvPr/>
        </p:nvPicPr>
        <p:blipFill>
          <a:blip r:embed="rId5"/>
          <a:stretch>
            <a:fillRect/>
          </a:stretch>
        </p:blipFill>
        <p:spPr>
          <a:xfrm>
            <a:off x="7261412" y="215642"/>
            <a:ext cx="1652494" cy="435864"/>
          </a:xfrm>
          <a:prstGeom prst="rect">
            <a:avLst/>
          </a:prstGeom>
        </p:spPr>
      </p:pic>
    </p:spTree>
    <p:extLst>
      <p:ext uri="{BB962C8B-B14F-4D97-AF65-F5344CB8AC3E}">
        <p14:creationId xmlns:p14="http://schemas.microsoft.com/office/powerpoint/2010/main" val="370474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5" name="Picture 4"/>
          <p:cNvPicPr>
            <a:picLocks noChangeAspect="1"/>
          </p:cNvPicPr>
          <p:nvPr/>
        </p:nvPicPr>
        <p:blipFill>
          <a:blip r:embed="rId3"/>
          <a:stretch>
            <a:fillRect/>
          </a:stretch>
        </p:blipFill>
        <p:spPr>
          <a:xfrm>
            <a:off x="1419336" y="3098800"/>
            <a:ext cx="3797300" cy="1028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336" y="1569742"/>
            <a:ext cx="5826015" cy="812666"/>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27564</TotalTime>
  <Words>667</Words>
  <Application>Microsoft Macintosh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Helvetica Neue</vt:lpstr>
      <vt:lpstr>Noto Symbol</vt:lpstr>
      <vt:lpstr>Verdana</vt: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Chris Phillipson</cp:lastModifiedBy>
  <cp:revision>265</cp:revision>
  <dcterms:created xsi:type="dcterms:W3CDTF">2015-10-05T21:15:00Z</dcterms:created>
  <dcterms:modified xsi:type="dcterms:W3CDTF">2017-10-03T14:10:38Z</dcterms:modified>
  <cp:category/>
</cp:coreProperties>
</file>