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 autoAdjust="0"/>
    <p:restoredTop sz="87985" autoAdjust="0"/>
  </p:normalViewPr>
  <p:slideViewPr>
    <p:cSldViewPr snapToGrid="0" snapToObjects="1">
      <p:cViewPr>
        <p:scale>
          <a:sx n="125" d="100"/>
          <a:sy n="125" d="100"/>
        </p:scale>
        <p:origin x="1200" y="-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12" y="318603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127760"/>
            <a:ext cx="3757368" cy="2938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3243591"/>
            <a:ext cx="5008880" cy="5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3296861"/>
            <a:ext cx="5783580" cy="78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27564</TotalTime>
  <Words>299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256</cp:revision>
  <dcterms:created xsi:type="dcterms:W3CDTF">2015-10-05T21:15:00Z</dcterms:created>
  <dcterms:modified xsi:type="dcterms:W3CDTF">2017-10-03T14:26:02Z</dcterms:modified>
  <cp:category/>
</cp:coreProperties>
</file>