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95073" autoAdjust="0"/>
  </p:normalViewPr>
  <p:slideViewPr>
    <p:cSldViewPr snapToGrid="0" snapToObjects="1">
      <p:cViewPr>
        <p:scale>
          <a:sx n="125" d="100"/>
          <a:sy n="125" d="100"/>
        </p:scale>
        <p:origin x="-496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</a:t>
            </a:r>
            <a:r>
              <a:rPr lang="en-US" sz="1400" b="1" dirty="0" smtClean="0"/>
              <a:t>Spring Data JPA starter</a:t>
            </a:r>
            <a:r>
              <a:rPr lang="en-US" sz="1400" dirty="0" smtClean="0"/>
              <a:t> to our </a:t>
            </a:r>
            <a:r>
              <a:rPr lang="en-US" sz="1400" b="1" dirty="0" err="1" smtClean="0"/>
              <a:t>build.gradle</a:t>
            </a:r>
            <a:r>
              <a:rPr lang="en-US" sz="1400" dirty="0" smtClean="0"/>
              <a:t>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</a:t>
            </a:r>
            <a:r>
              <a:rPr lang="en-US" sz="1400" b="1" dirty="0" smtClean="0"/>
              <a:t>database connector </a:t>
            </a:r>
            <a:r>
              <a:rPr lang="en-US" sz="1400" dirty="0" smtClean="0"/>
              <a:t>into our </a:t>
            </a:r>
            <a:r>
              <a:rPr lang="en-US" sz="1400" b="1" dirty="0" err="1" smtClean="0"/>
              <a:t>build.gradle</a:t>
            </a:r>
            <a:r>
              <a:rPr lang="en-US" sz="1400" dirty="0" smtClean="0"/>
              <a:t> file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</a:t>
            </a:r>
            <a:r>
              <a:rPr lang="en-US" sz="1400" b="1" dirty="0" smtClean="0"/>
              <a:t>@EnableJpaRepositories </a:t>
            </a:r>
            <a:r>
              <a:rPr lang="en-US" sz="1400" dirty="0" smtClean="0"/>
              <a:t>annotation into our Spring Boot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20" y="1013171"/>
            <a:ext cx="5491480" cy="766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20" y="2195988"/>
            <a:ext cx="2606040" cy="6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</a:t>
            </a:r>
            <a:r>
              <a:rPr lang="en-US" sz="1400" dirty="0" err="1" smtClean="0"/>
              <a:t>build.gradle</a:t>
            </a:r>
            <a:r>
              <a:rPr lang="en-US" sz="1400" dirty="0" smtClean="0"/>
              <a:t>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60" y="2906789"/>
            <a:ext cx="5593080" cy="8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 lnSpcReduction="10000"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27357</TotalTime>
  <Words>387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280</cp:revision>
  <dcterms:created xsi:type="dcterms:W3CDTF">2015-10-05T21:15:00Z</dcterms:created>
  <dcterms:modified xsi:type="dcterms:W3CDTF">2017-10-13T00:41:46Z</dcterms:modified>
  <cp:category/>
</cp:coreProperties>
</file>