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8016" autoAdjust="0"/>
  </p:normalViewPr>
  <p:slideViewPr>
    <p:cSldViewPr snapToGrid="0" snapToObjects="1">
      <p:cViewPr varScale="1">
        <p:scale>
          <a:sx n="153" d="100"/>
          <a:sy n="153" d="100"/>
        </p:scale>
        <p:origin x="120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Include starter dependency in app</a:t>
            </a: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12776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expect:</a:t>
            </a:r>
            <a:br>
              <a:rPr lang="en-US" sz="1800" dirty="0"/>
            </a:b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 99.99^30 = 99.7% uptime</a:t>
            </a:r>
            <a:b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 0.3% of 1 billion requests = 3,000,000 failures  </a:t>
            </a:r>
            <a:b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 2+ hours downtime/month 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have 99.99%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/>
          </a:p>
          <a:p>
            <a:r>
              <a:rPr lang="en-US" sz="1800" dirty="0"/>
              <a:t>Reality is </a:t>
            </a:r>
            <a:r>
              <a:rPr lang="en-US" sz="1800" i="1" dirty="0"/>
              <a:t>generally</a:t>
            </a:r>
            <a:r>
              <a:rPr lang="en-US" sz="1800" dirty="0"/>
              <a:t> worse.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Failures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91319D3-779B-E740-8BC5-F8878EC6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3475893"/>
            <a:ext cx="6103743" cy="5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@HystrixCommand(fallbackMethod = "defaultFortune"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name="execution.isolation.thread.timeoutInMilliseconds”, value="500"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r>
              <a:rPr lang="en-US" sz="1200" dirty="0">
                <a:latin typeface="Courier New"/>
                <a:cs typeface="Courier New"/>
              </a:rPr>
              <a:t>  	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 restTemplate.getForObject("http://fortune-service", String.class);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r>
              <a:rPr lang="en-US" sz="1200" dirty="0">
                <a:latin typeface="Courier New"/>
                <a:cs typeface="Courier New"/>
              </a:rPr>
              <a:t>     logger.debug(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 	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 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@HystrixCommand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Hystrix publishers real-time metrics for each </a:t>
            </a:r>
            <a:r>
              <a:rPr lang="en-US" sz="1800" b="1" dirty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/>
          </a:p>
          <a:p>
            <a:r>
              <a:rPr lang="en-US" sz="1800" dirty="0"/>
              <a:t>Published to /</a:t>
            </a:r>
            <a:r>
              <a:rPr lang="en-US" sz="1800" dirty="0" err="1"/>
              <a:t>hystrix.stream</a:t>
            </a:r>
            <a:r>
              <a:rPr lang="en-US" sz="1800" dirty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/>
              <a:t>Individual /hystrix.streams aggregated via Turbine and published via /</a:t>
            </a:r>
            <a:r>
              <a:rPr lang="en-US" sz="1800" dirty="0" err="1"/>
              <a:t>turbine.stream</a:t>
            </a:r>
            <a:r>
              <a:rPr lang="en-US" sz="1800" dirty="0"/>
              <a:t> or AMQP.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Hystrix Metrics With Turbine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Hystrix 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27591</TotalTime>
  <Words>317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259</cp:revision>
  <dcterms:created xsi:type="dcterms:W3CDTF">2015-10-05T21:15:00Z</dcterms:created>
  <dcterms:modified xsi:type="dcterms:W3CDTF">2019-02-15T16:59:26Z</dcterms:modified>
  <cp:category/>
</cp:coreProperties>
</file>