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b0edf30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b0edf30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b0edf30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b0edf30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b0edf3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b0edf3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b0edf30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b0edf30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b0edf3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b0edf3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b0edf3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b0edf3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b0edf30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b0edf30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b0edf3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b0edf3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b0edf30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b0edf30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b0edf3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b0edf3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Moduł 1 1.4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Iwo Różycki &amp; Adam Wolszleger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c.d.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 Hello ma też swoje wady.  Nie będzie można z niej skorzystać jeśli nie posiada się kamery lub czytnika linii papilarnych.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System ten można też oszukać za pomocą zdjęcia laserowego z twarzą użytkownika, co stawia pod znakiem zapytania bezpieczeństwo tej funkcji.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Jeden z update’ów (Creators Update) niweluje ten problem, lecz wymaga to ponownej konfiguracji całej funkcji.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Podsumowując Windows Hello może bardzo ułatwić nam użytkowanie z komputera szczególnie w środowisku domowym.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Dziękujemy za uwagę!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Tematy Projektu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1.Analiza porównawcza wirtualizacji desktopów  [-&gt;Oracle, -&gt;Microsoft, -&gt;VMware]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2.Analiza bezprzewodowej sieci komputerowej [-&gt;Wifi Analyzer]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3.Kontrola dostępu do systemu operacyjnego [-&gt;Windows Hello]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Analiza porównawcza wirtualizacji desktopów Oracle,Microsoft,VMware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Oracle:                                         Microsoft:                                     VMware: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-VirtualBox                                                      -Hyper-V                                                                -Workstation 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				       -Workstation Pro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				       -Horizon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					       -Fusion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Oracle VirtualBox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9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Zalety: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-</a:t>
            </a:r>
            <a:r>
              <a:rPr lang="en-GB" sz="1200"/>
              <a:t>Darmowy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-Open source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-Możliwość instalacji 32 i 64 bitowych systemów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-Współdzielone foldery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-Oferuje dodatki gościa</a:t>
            </a:r>
            <a:endParaRPr sz="1200"/>
          </a:p>
        </p:txBody>
      </p:sp>
      <p:sp>
        <p:nvSpPr>
          <p:cNvPr id="154" name="Google Shape;154;p16"/>
          <p:cNvSpPr txBox="1"/>
          <p:nvPr/>
        </p:nvSpPr>
        <p:spPr>
          <a:xfrm>
            <a:off x="5152900" y="1567550"/>
            <a:ext cx="2980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Wady: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-Brak funkcjonalności drag’n’drop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-Częste spadki w stabilności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-Ograniczenie do 128 mb Vram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-Niska prędkość transfer na i z urządzeń USB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Hyper-V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22275" y="1545925"/>
            <a:ext cx="351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Zalety: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-</a:t>
            </a:r>
            <a:r>
              <a:rPr lang="en-GB" sz="1200"/>
              <a:t>Darmowa wersja z interfejsem tekstowym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-Kompatybilność wsteczna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-Bezprzerwowe przenoszenie wirtualnych maszyn</a:t>
            </a:r>
            <a:endParaRPr sz="1200"/>
          </a:p>
        </p:txBody>
      </p:sp>
      <p:sp>
        <p:nvSpPr>
          <p:cNvPr id="161" name="Google Shape;161;p17"/>
          <p:cNvSpPr txBox="1"/>
          <p:nvPr/>
        </p:nvSpPr>
        <p:spPr>
          <a:xfrm>
            <a:off x="5058875" y="1545925"/>
            <a:ext cx="32064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Wady: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Darmowa wersja tylko z interfejsem graficznym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-Wymaga co najmniej Windows 8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-Brak możliwości wirtualizacji urządzeń audio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-Brak wsparcia dla pewnych dystrybucji systemu Linux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VMware Workstation Player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50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Zalety: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-Darmowe w ograniczonej wersji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-Utworzone maszyny są kompatybilnie z innym oprogramowaniem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-Zapewnia większą wydajność i stabilność przy wirtualizacji Windows XP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p18"/>
          <p:cNvSpPr txBox="1"/>
          <p:nvPr/>
        </p:nvSpPr>
        <p:spPr>
          <a:xfrm>
            <a:off x="5199925" y="1598525"/>
            <a:ext cx="3300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Wady: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Pełna wersja dużo kosztuje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-Closed sourse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Analiza bezprzewodowej sieci komputerowej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Wifi Analyzer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Wifi Analyzer to program </a:t>
            </a:r>
            <a:r>
              <a:rPr lang="en-GB" sz="1400"/>
              <a:t>umożliwiający identyfikację problemów z sieci Wifi, oraz znalezienie najlepszego kanału lub miejsca dla naszego routera lub punktu dostępowego.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Program ten może być użyty na komputerze stacjonarnym, laptopie lub urządzeniu mobilnym.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Istnieją różne wersję tego programu, od różnych producentów, które mogą oferować dodatkowe funkcjonalności. W najzwyklejszej wersji program ten </a:t>
            </a:r>
            <a:r>
              <a:rPr lang="en-GB" sz="1400"/>
              <a:t> oferuje możliwość skanowania </a:t>
            </a:r>
            <a:r>
              <a:rPr lang="en-GB" sz="1400"/>
              <a:t>częstotliwości</a:t>
            </a:r>
            <a:r>
              <a:rPr lang="en-GB" sz="1400"/>
              <a:t> 2.4 GHz i 5.0 GHz, wykresy dostępnych kanałów oraz siły sygnału.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c.d.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Możliwość zainstalowania aplikacji Wifi Analyzer na urządzeniu mobilnym pozwala na dokładne przeanalizowanie stanu sieci Wifi w naszym domu czy miejscu pracy, co pozwoli podjąć lepszą decyzje w wyborze lokacji na router czy punkt dostępu.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W efekcie może to zwiększyć wydajność pracy, szczególnie jeśli wymaga ona połączenia z internetem, gdyż stabilna sieć Wifi może być wykorzystana przez większą ilość użytkowników.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Kontrola dostępu do systemu operacyjnego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 Hello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 Hello jest funkcją systemu Windows 10 umożliwiającą logowaniu do systemu poprzez rozpoznawanie twarzy lub odcisku palca </a:t>
            </a:r>
            <a:r>
              <a:rPr lang="en-GB"/>
              <a:t>użytkownika. W tym celu system wykorzystuje: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-Kamerę obsługujące podświetlenie podczerwony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-czytnik linii papilarnych (znajdujący się głównie w laptopach)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Funkcja ta może przyspieszyć logowanie się do systemu i zastąpić potrzebę pamiętania haseł, które same w sobie mogą nie być najlepszą formą zabezpieczenia naszego systemu.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