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2E931-E8B3-4A1F-9FE9-71EDD6548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302534-2D21-4F39-A971-72B46D115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D6EB9-F29A-4B27-A496-AFDCC409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B2ACD-76D1-4BBF-9A14-1020A99B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EDC7E-7CE0-4F2E-B3B6-18F5832D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41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183BE-0C1B-4BE4-8AA9-EDA9CADE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A12C1D-7656-4E7A-92CA-156AC9A0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0E33A-93EB-4C9E-B634-44E26C6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DA95C-F147-4214-91DE-36D5C603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87D73-9817-457F-B256-13F1A38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10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F60AA7-AD4B-44C3-91CB-C2DEEBFE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257B9B-3E1F-4BCD-995F-C53AB241E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7452F-D2E6-40D2-87A8-F2DD0E73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E1C40-2D6F-4174-8244-A8FE6F9A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FAFD7-4FFA-43F9-A1B3-9BA8A4C6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1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2E77-CA0D-4AB5-9B61-01B01094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7D2AB-BB0A-463D-AEE1-623880E2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BC837-A710-4727-9F63-17E24162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B8528D-B90D-4B20-9409-95596F74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190C0-04DB-4AD2-8006-4853F3C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CF6CF-DA1B-40D0-B6A3-0418B374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86716-D457-4000-AFA6-DB73E5FE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B156-90F4-44E1-8FAD-E28C4F28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21645-4E82-4F5F-9A8B-4FD34235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1EB25-543C-4A37-BB94-7BFFA82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3100-83EA-474C-84DC-0D885069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DFB88-9394-44A7-B4D3-A6EFE9BF3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AFED51-06B7-4D41-B9C9-14D343ED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FD55A-A817-4429-ACA7-96DFEE7A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80E2C7-C3EA-41D3-B332-1883A9ED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312C2-4614-461C-A968-70F396C5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38725-FCBE-4151-A494-8B2E9E39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67102-781C-4923-AFBB-593AFAC7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AC6333-4E2B-440D-8BA6-B6FF551B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6FD618-C126-402F-88E1-649BC42C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76ED91-4AC2-48FA-8336-EAECBA75A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29BAE3-4BEB-46BF-94A2-B28E82D7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D1C387-D846-4A67-9247-A6844C62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C458E5-F803-43A7-A024-B7DCD02C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7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D3463-8943-4DF4-BED0-3E6CA7E3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429F95-C260-4982-A488-B893F4A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FF9BF2-2C9D-484A-A837-EE562440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B8F22-487A-48D3-8352-304E189A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8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9F4889-DC01-480C-88EF-2AB62AA9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7F647C-628C-41F8-BCF3-C27AEF59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238FB-9539-47B9-96EE-9FB53435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5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AD107-81DD-4603-9E10-66616500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07723-F046-4EE6-8244-509DE9E0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3CB757-F09C-47D8-ADED-4EDF0641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6D44EA-65E4-451A-A51E-2A18EEF4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7AA8F-FE93-4E11-9C4D-36FB9621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5E390-4605-439E-9D23-368366DD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D64D3-572C-48A8-88C4-5FB4C075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9D976D-7D95-4C37-AC45-7E14BC466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8A16D-5535-4E9D-9767-8BA45B4D7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093F58-0591-48A2-A027-1147D2A9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597CA9-B39B-4352-923B-6C5ABC83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4622-F758-4B95-9764-579AB340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8303CB-B83D-42C6-831D-FF1F8BD9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77C98-668B-4AE9-B7E5-0AFFAE4B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D31CAB-2805-490C-81AC-35327EFCB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0A30-F96A-4B65-AF3C-1511036C3E22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1AA27A-5921-4BA5-AF13-0F39DE9F3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86401-6B2F-48AD-B5A0-DBB29234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46E5-BEDE-47F9-9873-CBF0FD837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60334-E2E7-41AE-ADA1-A0FD8234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82902B-C36B-4D8C-8814-747974249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62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LIU</dc:creator>
  <cp:lastModifiedBy>Julien LIU</cp:lastModifiedBy>
  <cp:revision>1</cp:revision>
  <dcterms:created xsi:type="dcterms:W3CDTF">2020-01-25T16:28:23Z</dcterms:created>
  <dcterms:modified xsi:type="dcterms:W3CDTF">2020-01-25T16:28:51Z</dcterms:modified>
</cp:coreProperties>
</file>