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5A940B-FE99-457F-A1DE-248BAD0E6751}">
  <a:tblStyle styleId="{B25A940B-FE99-457F-A1DE-248BAD0E67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71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6"/>
        <p:cNvGrpSpPr/>
        <p:nvPr/>
      </p:nvGrpSpPr>
      <p:grpSpPr>
        <a:xfrm>
          <a:off x="0" y="0"/>
          <a:ext cx="0" cy="0"/>
          <a:chOff x="0" y="0"/>
          <a:chExt cx="0" cy="0"/>
        </a:xfrm>
      </p:grpSpPr>
      <p:sp>
        <p:nvSpPr>
          <p:cNvPr id="4487" name="Google Shape;448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8" name="Google Shape;448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8"/>
        <p:cNvGrpSpPr/>
        <p:nvPr/>
      </p:nvGrpSpPr>
      <p:grpSpPr>
        <a:xfrm>
          <a:off x="0" y="0"/>
          <a:ext cx="0" cy="0"/>
          <a:chOff x="0" y="0"/>
          <a:chExt cx="0" cy="0"/>
        </a:xfrm>
      </p:grpSpPr>
      <p:sp>
        <p:nvSpPr>
          <p:cNvPr id="4559" name="Google Shape;4559;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0" name="Google Shape;4560;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2"/>
        <p:cNvGrpSpPr/>
        <p:nvPr/>
      </p:nvGrpSpPr>
      <p:grpSpPr>
        <a:xfrm>
          <a:off x="0" y="0"/>
          <a:ext cx="0" cy="0"/>
          <a:chOff x="0" y="0"/>
          <a:chExt cx="0" cy="0"/>
        </a:xfrm>
      </p:grpSpPr>
      <p:sp>
        <p:nvSpPr>
          <p:cNvPr id="4473" name="Google Shape;4473;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4" name="Google Shape;4474;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8"/>
        <p:cNvGrpSpPr/>
        <p:nvPr/>
      </p:nvGrpSpPr>
      <p:grpSpPr>
        <a:xfrm>
          <a:off x="0" y="0"/>
          <a:ext cx="0" cy="0"/>
          <a:chOff x="0" y="0"/>
          <a:chExt cx="0" cy="0"/>
        </a:xfrm>
      </p:grpSpPr>
      <p:sp>
        <p:nvSpPr>
          <p:cNvPr id="4479" name="Google Shape;447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0" name="Google Shape;448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67"/>
        <p:cNvGrpSpPr/>
        <p:nvPr/>
      </p:nvGrpSpPr>
      <p:grpSpPr>
        <a:xfrm>
          <a:off x="0" y="0"/>
          <a:ext cx="0" cy="0"/>
          <a:chOff x="0" y="0"/>
          <a:chExt cx="0" cy="0"/>
        </a:xfrm>
      </p:grpSpPr>
      <p:grpSp>
        <p:nvGrpSpPr>
          <p:cNvPr id="1868" name="Google Shape;1868;p16"/>
          <p:cNvGrpSpPr/>
          <p:nvPr/>
        </p:nvGrpSpPr>
        <p:grpSpPr>
          <a:xfrm rot="-5400000">
            <a:off x="60712" y="3221715"/>
            <a:ext cx="1807469" cy="1928995"/>
            <a:chOff x="4060900" y="1586625"/>
            <a:chExt cx="982000" cy="1048025"/>
          </a:xfrm>
        </p:grpSpPr>
        <p:sp>
          <p:nvSpPr>
            <p:cNvPr id="1869" name="Google Shape;1869;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16"/>
          <p:cNvGrpSpPr/>
          <p:nvPr/>
        </p:nvGrpSpPr>
        <p:grpSpPr>
          <a:xfrm rot="5400000" flipH="1">
            <a:off x="7221312" y="3170518"/>
            <a:ext cx="1807469" cy="1928995"/>
            <a:chOff x="4060900" y="1586625"/>
            <a:chExt cx="982000" cy="1048025"/>
          </a:xfrm>
        </p:grpSpPr>
        <p:sp>
          <p:nvSpPr>
            <p:cNvPr id="1910" name="Google Shape;1910;p16"/>
            <p:cNvSpPr/>
            <p:nvPr/>
          </p:nvSpPr>
          <p:spPr>
            <a:xfrm>
              <a:off x="4535675" y="1586625"/>
              <a:ext cx="155700" cy="223875"/>
            </a:xfrm>
            <a:custGeom>
              <a:avLst/>
              <a:gdLst/>
              <a:ahLst/>
              <a:cxnLst/>
              <a:rect l="l" t="t" r="r" b="b"/>
              <a:pathLst>
                <a:path w="6228" h="8955" extrusionOk="0">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6"/>
            <p:cNvSpPr/>
            <p:nvPr/>
          </p:nvSpPr>
          <p:spPr>
            <a:xfrm>
              <a:off x="4392200" y="1586625"/>
              <a:ext cx="25025" cy="13125"/>
            </a:xfrm>
            <a:custGeom>
              <a:avLst/>
              <a:gdLst/>
              <a:ahLst/>
              <a:cxnLst/>
              <a:rect l="l" t="t" r="r" b="b"/>
              <a:pathLst>
                <a:path w="1001" h="525" extrusionOk="0">
                  <a:moveTo>
                    <a:pt x="525" y="1"/>
                  </a:moveTo>
                  <a:lnTo>
                    <a:pt x="1" y="358"/>
                  </a:lnTo>
                  <a:lnTo>
                    <a:pt x="239" y="525"/>
                  </a:lnTo>
                  <a:lnTo>
                    <a:pt x="10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6"/>
            <p:cNvSpPr/>
            <p:nvPr/>
          </p:nvSpPr>
          <p:spPr>
            <a:xfrm>
              <a:off x="4244875" y="1599725"/>
              <a:ext cx="147950" cy="103625"/>
            </a:xfrm>
            <a:custGeom>
              <a:avLst/>
              <a:gdLst/>
              <a:ahLst/>
              <a:cxnLst/>
              <a:rect l="l" t="t" r="r" b="b"/>
              <a:pathLst>
                <a:path w="5918" h="4145" extrusionOk="0">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6"/>
            <p:cNvSpPr/>
            <p:nvPr/>
          </p:nvSpPr>
          <p:spPr>
            <a:xfrm>
              <a:off x="4368975" y="1586625"/>
              <a:ext cx="317625" cy="228925"/>
            </a:xfrm>
            <a:custGeom>
              <a:avLst/>
              <a:gdLst/>
              <a:ahLst/>
              <a:cxnLst/>
              <a:rect l="l" t="t" r="r" b="b"/>
              <a:pathLst>
                <a:path w="12705" h="9157" extrusionOk="0">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6"/>
            <p:cNvSpPr/>
            <p:nvPr/>
          </p:nvSpPr>
          <p:spPr>
            <a:xfrm>
              <a:off x="4224025" y="1586625"/>
              <a:ext cx="14025" cy="106900"/>
            </a:xfrm>
            <a:custGeom>
              <a:avLst/>
              <a:gdLst/>
              <a:ahLst/>
              <a:cxnLst/>
              <a:rect l="l" t="t" r="r" b="b"/>
              <a:pathLst>
                <a:path w="561" h="4276" extrusionOk="0">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6"/>
            <p:cNvSpPr/>
            <p:nvPr/>
          </p:nvSpPr>
          <p:spPr>
            <a:xfrm>
              <a:off x="4149025" y="1586625"/>
              <a:ext cx="80975" cy="110475"/>
            </a:xfrm>
            <a:custGeom>
              <a:avLst/>
              <a:gdLst/>
              <a:ahLst/>
              <a:cxnLst/>
              <a:rect l="l" t="t" r="r" b="b"/>
              <a:pathLst>
                <a:path w="3239" h="4419" extrusionOk="0">
                  <a:moveTo>
                    <a:pt x="0" y="1"/>
                  </a:moveTo>
                  <a:lnTo>
                    <a:pt x="3001" y="4418"/>
                  </a:lnTo>
                  <a:cubicBezTo>
                    <a:pt x="3084" y="4370"/>
                    <a:pt x="3155" y="4323"/>
                    <a:pt x="3239" y="4287"/>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6"/>
            <p:cNvSpPr/>
            <p:nvPr/>
          </p:nvSpPr>
          <p:spPr>
            <a:xfrm>
              <a:off x="4705925" y="1827450"/>
              <a:ext cx="298275" cy="234875"/>
            </a:xfrm>
            <a:custGeom>
              <a:avLst/>
              <a:gdLst/>
              <a:ahLst/>
              <a:cxnLst/>
              <a:rect l="l" t="t" r="r" b="b"/>
              <a:pathLst>
                <a:path w="11931" h="9395" extrusionOk="0">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6"/>
            <p:cNvSpPr/>
            <p:nvPr/>
          </p:nvSpPr>
          <p:spPr>
            <a:xfrm>
              <a:off x="4240700" y="1717600"/>
              <a:ext cx="163125" cy="235475"/>
            </a:xfrm>
            <a:custGeom>
              <a:avLst/>
              <a:gdLst/>
              <a:ahLst/>
              <a:cxnLst/>
              <a:rect l="l" t="t" r="r" b="b"/>
              <a:pathLst>
                <a:path w="6525" h="9419" extrusionOk="0">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6"/>
            <p:cNvSpPr/>
            <p:nvPr/>
          </p:nvSpPr>
          <p:spPr>
            <a:xfrm>
              <a:off x="4165400" y="1884000"/>
              <a:ext cx="124725" cy="117300"/>
            </a:xfrm>
            <a:custGeom>
              <a:avLst/>
              <a:gdLst/>
              <a:ahLst/>
              <a:cxnLst/>
              <a:rect l="l" t="t" r="r" b="b"/>
              <a:pathLst>
                <a:path w="4989" h="4692" extrusionOk="0">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6"/>
            <p:cNvSpPr/>
            <p:nvPr/>
          </p:nvSpPr>
          <p:spPr>
            <a:xfrm>
              <a:off x="4415725" y="1825350"/>
              <a:ext cx="268800" cy="134875"/>
            </a:xfrm>
            <a:custGeom>
              <a:avLst/>
              <a:gdLst/>
              <a:ahLst/>
              <a:cxnLst/>
              <a:rect l="l" t="t" r="r" b="b"/>
              <a:pathLst>
                <a:path w="10752" h="5395" extrusionOk="0">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6"/>
            <p:cNvSpPr/>
            <p:nvPr/>
          </p:nvSpPr>
          <p:spPr>
            <a:xfrm>
              <a:off x="4410950" y="1967925"/>
              <a:ext cx="78325" cy="111950"/>
            </a:xfrm>
            <a:custGeom>
              <a:avLst/>
              <a:gdLst/>
              <a:ahLst/>
              <a:cxnLst/>
              <a:rect l="l" t="t" r="r" b="b"/>
              <a:pathLst>
                <a:path w="3133" h="4478" extrusionOk="0">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6"/>
            <p:cNvSpPr/>
            <p:nvPr/>
          </p:nvSpPr>
          <p:spPr>
            <a:xfrm>
              <a:off x="4061200" y="212390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6"/>
            <p:cNvSpPr/>
            <p:nvPr/>
          </p:nvSpPr>
          <p:spPr>
            <a:xfrm>
              <a:off x="4060900" y="212182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6"/>
            <p:cNvSpPr/>
            <p:nvPr/>
          </p:nvSpPr>
          <p:spPr>
            <a:xfrm>
              <a:off x="4060900" y="21230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6"/>
            <p:cNvSpPr/>
            <p:nvPr/>
          </p:nvSpPr>
          <p:spPr>
            <a:xfrm>
              <a:off x="4313325" y="1964350"/>
              <a:ext cx="84550" cy="44675"/>
            </a:xfrm>
            <a:custGeom>
              <a:avLst/>
              <a:gdLst/>
              <a:ahLst/>
              <a:cxnLst/>
              <a:rect l="l" t="t" r="r" b="b"/>
              <a:pathLst>
                <a:path w="3382" h="1787" extrusionOk="0">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6"/>
            <p:cNvSpPr/>
            <p:nvPr/>
          </p:nvSpPr>
          <p:spPr>
            <a:xfrm>
              <a:off x="4068650" y="2015250"/>
              <a:ext cx="221775" cy="104225"/>
            </a:xfrm>
            <a:custGeom>
              <a:avLst/>
              <a:gdLst/>
              <a:ahLst/>
              <a:cxnLst/>
              <a:rect l="l" t="t" r="r" b="b"/>
              <a:pathLst>
                <a:path w="8871" h="4169" extrusionOk="0">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6"/>
            <p:cNvSpPr/>
            <p:nvPr/>
          </p:nvSpPr>
          <p:spPr>
            <a:xfrm>
              <a:off x="4060900" y="2122125"/>
              <a:ext cx="25" cy="900"/>
            </a:xfrm>
            <a:custGeom>
              <a:avLst/>
              <a:gdLst/>
              <a:ahLst/>
              <a:cxnLst/>
              <a:rect l="l" t="t" r="r" b="b"/>
              <a:pathLst>
                <a:path w="1" h="36" extrusionOk="0">
                  <a:moveTo>
                    <a:pt x="1" y="36"/>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6"/>
            <p:cNvSpPr/>
            <p:nvPr/>
          </p:nvSpPr>
          <p:spPr>
            <a:xfrm>
              <a:off x="4060900" y="212330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6"/>
            <p:cNvSpPr/>
            <p:nvPr/>
          </p:nvSpPr>
          <p:spPr>
            <a:xfrm>
              <a:off x="4060900" y="2123000"/>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6"/>
            <p:cNvSpPr/>
            <p:nvPr/>
          </p:nvSpPr>
          <p:spPr>
            <a:xfrm>
              <a:off x="4060900" y="1888450"/>
              <a:ext cx="92900" cy="233400"/>
            </a:xfrm>
            <a:custGeom>
              <a:avLst/>
              <a:gdLst/>
              <a:ahLst/>
              <a:cxnLst/>
              <a:rect l="l" t="t" r="r" b="b"/>
              <a:pathLst>
                <a:path w="3716" h="9336" extrusionOk="0">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6"/>
            <p:cNvSpPr/>
            <p:nvPr/>
          </p:nvSpPr>
          <p:spPr>
            <a:xfrm>
              <a:off x="4060900" y="2123600"/>
              <a:ext cx="325" cy="325"/>
            </a:xfrm>
            <a:custGeom>
              <a:avLst/>
              <a:gdLst/>
              <a:ahLst/>
              <a:cxnLst/>
              <a:rect l="l" t="t" r="r" b="b"/>
              <a:pathLst>
                <a:path w="13" h="13" extrusionOk="0">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6"/>
            <p:cNvSpPr/>
            <p:nvPr/>
          </p:nvSpPr>
          <p:spPr>
            <a:xfrm>
              <a:off x="4061200" y="2124500"/>
              <a:ext cx="217925" cy="393825"/>
            </a:xfrm>
            <a:custGeom>
              <a:avLst/>
              <a:gdLst/>
              <a:ahLst/>
              <a:cxnLst/>
              <a:rect l="l" t="t" r="r" b="b"/>
              <a:pathLst>
                <a:path w="8717" h="15753" extrusionOk="0">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6"/>
            <p:cNvSpPr/>
            <p:nvPr/>
          </p:nvSpPr>
          <p:spPr>
            <a:xfrm>
              <a:off x="4060900" y="212182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6"/>
            <p:cNvSpPr/>
            <p:nvPr/>
          </p:nvSpPr>
          <p:spPr>
            <a:xfrm>
              <a:off x="4060900" y="2123000"/>
              <a:ext cx="25" cy="325"/>
            </a:xfrm>
            <a:custGeom>
              <a:avLst/>
              <a:gdLst/>
              <a:ahLst/>
              <a:cxnLst/>
              <a:rect l="l" t="t" r="r" b="b"/>
              <a:pathLst>
                <a:path w="1" h="13" extrusionOk="0">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6"/>
            <p:cNvSpPr/>
            <p:nvPr/>
          </p:nvSpPr>
          <p:spPr>
            <a:xfrm>
              <a:off x="4062400" y="2119775"/>
              <a:ext cx="325" cy="275"/>
            </a:xfrm>
            <a:custGeom>
              <a:avLst/>
              <a:gdLst/>
              <a:ahLst/>
              <a:cxnLst/>
              <a:rect l="l" t="t" r="r" b="b"/>
              <a:pathLst>
                <a:path w="13" h="11" extrusionOk="0">
                  <a:moveTo>
                    <a:pt x="12" y="0"/>
                  </a:moveTo>
                  <a:cubicBezTo>
                    <a:pt x="11" y="0"/>
                    <a:pt x="8" y="11"/>
                    <a:pt x="1" y="11"/>
                  </a:cubicBezTo>
                  <a:lnTo>
                    <a:pt x="12" y="11"/>
                  </a:lnTo>
                  <a:cubicBezTo>
                    <a:pt x="12" y="3"/>
                    <a:pt x="12"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6"/>
            <p:cNvSpPr/>
            <p:nvPr/>
          </p:nvSpPr>
          <p:spPr>
            <a:xfrm>
              <a:off x="4061200" y="2120625"/>
              <a:ext cx="25" cy="325"/>
            </a:xfrm>
            <a:custGeom>
              <a:avLst/>
              <a:gdLst/>
              <a:ahLst/>
              <a:cxnLst/>
              <a:rect l="l" t="t" r="r" b="b"/>
              <a:pathLst>
                <a:path w="1" h="13" extrusionOk="0">
                  <a:moveTo>
                    <a:pt x="1" y="13"/>
                  </a:moveTo>
                  <a:cubicBezTo>
                    <a:pt x="1" y="13"/>
                    <a:pt x="1" y="1"/>
                    <a:pt x="1" y="13"/>
                  </a:cubicBez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6"/>
            <p:cNvSpPr/>
            <p:nvPr/>
          </p:nvSpPr>
          <p:spPr>
            <a:xfrm>
              <a:off x="4062400" y="212002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6"/>
            <p:cNvSpPr/>
            <p:nvPr/>
          </p:nvSpPr>
          <p:spPr>
            <a:xfrm>
              <a:off x="4063000" y="21194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6"/>
            <p:cNvSpPr/>
            <p:nvPr/>
          </p:nvSpPr>
          <p:spPr>
            <a:xfrm>
              <a:off x="4348750" y="2085200"/>
              <a:ext cx="488175" cy="446225"/>
            </a:xfrm>
            <a:custGeom>
              <a:avLst/>
              <a:gdLst/>
              <a:ahLst/>
              <a:cxnLst/>
              <a:rect l="l" t="t" r="r" b="b"/>
              <a:pathLst>
                <a:path w="19527" h="17849" extrusionOk="0">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6"/>
            <p:cNvSpPr/>
            <p:nvPr/>
          </p:nvSpPr>
          <p:spPr>
            <a:xfrm>
              <a:off x="4521375" y="2069725"/>
              <a:ext cx="477175" cy="31875"/>
            </a:xfrm>
            <a:custGeom>
              <a:avLst/>
              <a:gdLst/>
              <a:ahLst/>
              <a:cxnLst/>
              <a:rect l="l" t="t" r="r" b="b"/>
              <a:pathLst>
                <a:path w="19087" h="1275" extrusionOk="0">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6"/>
            <p:cNvSpPr/>
            <p:nvPr/>
          </p:nvSpPr>
          <p:spPr>
            <a:xfrm>
              <a:off x="4060900" y="2098000"/>
              <a:ext cx="405150" cy="28075"/>
            </a:xfrm>
            <a:custGeom>
              <a:avLst/>
              <a:gdLst/>
              <a:ahLst/>
              <a:cxnLst/>
              <a:rect l="l" t="t" r="r" b="b"/>
              <a:pathLst>
                <a:path w="16206" h="1123" extrusionOk="0">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6"/>
            <p:cNvSpPr/>
            <p:nvPr/>
          </p:nvSpPr>
          <p:spPr>
            <a:xfrm>
              <a:off x="4238325" y="2509150"/>
              <a:ext cx="136050" cy="125500"/>
            </a:xfrm>
            <a:custGeom>
              <a:avLst/>
              <a:gdLst/>
              <a:ahLst/>
              <a:cxnLst/>
              <a:rect l="l" t="t" r="r" b="b"/>
              <a:pathLst>
                <a:path w="5442" h="5020" extrusionOk="0">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6"/>
            <p:cNvSpPr/>
            <p:nvPr/>
          </p:nvSpPr>
          <p:spPr>
            <a:xfrm>
              <a:off x="4463650" y="2077450"/>
              <a:ext cx="61025" cy="59300"/>
            </a:xfrm>
            <a:custGeom>
              <a:avLst/>
              <a:gdLst/>
              <a:ahLst/>
              <a:cxnLst/>
              <a:rect l="l" t="t" r="r" b="b"/>
              <a:pathLst>
                <a:path w="2441" h="2372" extrusionOk="0">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6"/>
            <p:cNvSpPr/>
            <p:nvPr/>
          </p:nvSpPr>
          <p:spPr>
            <a:xfrm>
              <a:off x="4997625" y="2051475"/>
              <a:ext cx="45275" cy="42075"/>
            </a:xfrm>
            <a:custGeom>
              <a:avLst/>
              <a:gdLst/>
              <a:ahLst/>
              <a:cxnLst/>
              <a:rect l="l" t="t" r="r" b="b"/>
              <a:pathLst>
                <a:path w="1811" h="1683" extrusionOk="0">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6"/>
            <p:cNvSpPr/>
            <p:nvPr/>
          </p:nvSpPr>
          <p:spPr>
            <a:xfrm>
              <a:off x="4680925" y="1807100"/>
              <a:ext cx="31875" cy="29875"/>
            </a:xfrm>
            <a:custGeom>
              <a:avLst/>
              <a:gdLst/>
              <a:ahLst/>
              <a:cxnLst/>
              <a:rect l="l" t="t" r="r" b="b"/>
              <a:pathLst>
                <a:path w="1275" h="1195" extrusionOk="0">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6"/>
            <p:cNvSpPr/>
            <p:nvPr/>
          </p:nvSpPr>
          <p:spPr>
            <a:xfrm>
              <a:off x="4217475" y="1692975"/>
              <a:ext cx="32775" cy="29775"/>
            </a:xfrm>
            <a:custGeom>
              <a:avLst/>
              <a:gdLst/>
              <a:ahLst/>
              <a:cxnLst/>
              <a:rect l="l" t="t" r="r" b="b"/>
              <a:pathLst>
                <a:path w="1311" h="1191" extrusionOk="0">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6"/>
            <p:cNvSpPr/>
            <p:nvPr/>
          </p:nvSpPr>
          <p:spPr>
            <a:xfrm>
              <a:off x="4181750" y="2480200"/>
              <a:ext cx="48250" cy="41975"/>
            </a:xfrm>
            <a:custGeom>
              <a:avLst/>
              <a:gdLst/>
              <a:ahLst/>
              <a:cxnLst/>
              <a:rect l="l" t="t" r="r" b="b"/>
              <a:pathLst>
                <a:path w="1930" h="1679" extrusionOk="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6"/>
            <p:cNvSpPr/>
            <p:nvPr/>
          </p:nvSpPr>
          <p:spPr>
            <a:xfrm>
              <a:off x="4137400" y="1857875"/>
              <a:ext cx="38125" cy="33450"/>
            </a:xfrm>
            <a:custGeom>
              <a:avLst/>
              <a:gdLst/>
              <a:ahLst/>
              <a:cxnLst/>
              <a:rect l="l" t="t" r="r" b="b"/>
              <a:pathLst>
                <a:path w="1525" h="1338" extrusionOk="0">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6"/>
            <p:cNvSpPr/>
            <p:nvPr/>
          </p:nvSpPr>
          <p:spPr>
            <a:xfrm>
              <a:off x="4394275" y="1948925"/>
              <a:ext cx="24450" cy="24450"/>
            </a:xfrm>
            <a:custGeom>
              <a:avLst/>
              <a:gdLst/>
              <a:ahLst/>
              <a:cxnLst/>
              <a:rect l="l" t="t" r="r" b="b"/>
              <a:pathLst>
                <a:path w="978" h="978" extrusionOk="0">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6"/>
            <p:cNvSpPr/>
            <p:nvPr/>
          </p:nvSpPr>
          <p:spPr>
            <a:xfrm>
              <a:off x="4283550" y="1992300"/>
              <a:ext cx="31000" cy="30675"/>
            </a:xfrm>
            <a:custGeom>
              <a:avLst/>
              <a:gdLst/>
              <a:ahLst/>
              <a:cxnLst/>
              <a:rect l="l" t="t" r="r" b="b"/>
              <a:pathLst>
                <a:path w="1240" h="1227" extrusionOk="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0" name="Google Shape;1950;p16"/>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6"/>
          <p:cNvSpPr txBox="1">
            <a:spLocks noGrp="1"/>
          </p:cNvSpPr>
          <p:nvPr>
            <p:ph type="title"/>
          </p:nvPr>
        </p:nvSpPr>
        <p:spPr>
          <a:xfrm>
            <a:off x="2036875" y="3100300"/>
            <a:ext cx="50703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52" name="Google Shape;1952;p16"/>
          <p:cNvSpPr txBox="1">
            <a:spLocks noGrp="1"/>
          </p:cNvSpPr>
          <p:nvPr>
            <p:ph type="subTitle" idx="1"/>
          </p:nvPr>
        </p:nvSpPr>
        <p:spPr>
          <a:xfrm>
            <a:off x="1055075" y="1511325"/>
            <a:ext cx="70338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1953" name="Google Shape;1953;p16"/>
          <p:cNvGrpSpPr/>
          <p:nvPr/>
        </p:nvGrpSpPr>
        <p:grpSpPr>
          <a:xfrm rot="10800000" flipH="1">
            <a:off x="175" y="-155"/>
            <a:ext cx="4162380" cy="1079126"/>
            <a:chOff x="2582150" y="3714800"/>
            <a:chExt cx="2689050" cy="697200"/>
          </a:xfrm>
        </p:grpSpPr>
        <p:sp>
          <p:nvSpPr>
            <p:cNvPr id="1954" name="Google Shape;1954;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16"/>
          <p:cNvGrpSpPr/>
          <p:nvPr/>
        </p:nvGrpSpPr>
        <p:grpSpPr>
          <a:xfrm rot="10800000">
            <a:off x="4981625" y="-155"/>
            <a:ext cx="4162380" cy="1079126"/>
            <a:chOff x="2582150" y="3714800"/>
            <a:chExt cx="2689050" cy="697200"/>
          </a:xfrm>
        </p:grpSpPr>
        <p:sp>
          <p:nvSpPr>
            <p:cNvPr id="2015" name="Google Shape;2015;p16"/>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6"/>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6"/>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6"/>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6"/>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6"/>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6"/>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6"/>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6"/>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6"/>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6"/>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6"/>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6"/>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6"/>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6"/>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6"/>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6"/>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6"/>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6"/>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6"/>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6"/>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6"/>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6"/>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6"/>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6"/>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6"/>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6"/>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6"/>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6"/>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6"/>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6"/>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6"/>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6"/>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6"/>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6"/>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6"/>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6"/>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6"/>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6"/>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6"/>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6"/>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6"/>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6"/>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6"/>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6"/>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6"/>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6"/>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6"/>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6"/>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6"/>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6"/>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6"/>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6"/>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6"/>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6"/>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6"/>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6"/>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6"/>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6"/>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6"/>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56"/>
        <p:cNvGrpSpPr/>
        <p:nvPr/>
      </p:nvGrpSpPr>
      <p:grpSpPr>
        <a:xfrm>
          <a:off x="0" y="0"/>
          <a:ext cx="0" cy="0"/>
          <a:chOff x="0" y="0"/>
          <a:chExt cx="0" cy="0"/>
        </a:xfrm>
      </p:grpSpPr>
      <p:grpSp>
        <p:nvGrpSpPr>
          <p:cNvPr id="2957" name="Google Shape;2957;p22"/>
          <p:cNvGrpSpPr/>
          <p:nvPr/>
        </p:nvGrpSpPr>
        <p:grpSpPr>
          <a:xfrm>
            <a:off x="-15" y="44"/>
            <a:ext cx="1906399" cy="5143420"/>
            <a:chOff x="5970375" y="1301775"/>
            <a:chExt cx="1053725" cy="2842925"/>
          </a:xfrm>
        </p:grpSpPr>
        <p:sp>
          <p:nvSpPr>
            <p:cNvPr id="2958" name="Google Shape;2958;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22"/>
          <p:cNvGrpSpPr/>
          <p:nvPr/>
        </p:nvGrpSpPr>
        <p:grpSpPr>
          <a:xfrm flipH="1">
            <a:off x="7237610" y="44"/>
            <a:ext cx="1906399" cy="5143420"/>
            <a:chOff x="5970375" y="1301775"/>
            <a:chExt cx="1053725" cy="2842925"/>
          </a:xfrm>
        </p:grpSpPr>
        <p:sp>
          <p:nvSpPr>
            <p:cNvPr id="3062" name="Google Shape;3062;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6" name="Google Shape;3166;p22"/>
          <p:cNvSpPr txBox="1">
            <a:spLocks noGrp="1"/>
          </p:cNvSpPr>
          <p:nvPr>
            <p:ph type="title" idx="2"/>
          </p:nvPr>
        </p:nvSpPr>
        <p:spPr>
          <a:xfrm>
            <a:off x="2102413" y="18966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7" name="Google Shape;3167;p22"/>
          <p:cNvSpPr txBox="1">
            <a:spLocks noGrp="1"/>
          </p:cNvSpPr>
          <p:nvPr>
            <p:ph type="subTitle" idx="1"/>
          </p:nvPr>
        </p:nvSpPr>
        <p:spPr>
          <a:xfrm>
            <a:off x="2102413" y="22081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68" name="Google Shape;3168;p22"/>
          <p:cNvSpPr txBox="1">
            <a:spLocks noGrp="1"/>
          </p:cNvSpPr>
          <p:nvPr>
            <p:ph type="title" idx="3"/>
          </p:nvPr>
        </p:nvSpPr>
        <p:spPr>
          <a:xfrm>
            <a:off x="4902892" y="18966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9" name="Google Shape;3169;p22"/>
          <p:cNvSpPr txBox="1">
            <a:spLocks noGrp="1"/>
          </p:cNvSpPr>
          <p:nvPr>
            <p:ph type="subTitle" idx="4"/>
          </p:nvPr>
        </p:nvSpPr>
        <p:spPr>
          <a:xfrm>
            <a:off x="4902887" y="22081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0" name="Google Shape;3170;p22"/>
          <p:cNvSpPr txBox="1">
            <a:spLocks noGrp="1"/>
          </p:cNvSpPr>
          <p:nvPr>
            <p:ph type="title" idx="5"/>
          </p:nvPr>
        </p:nvSpPr>
        <p:spPr>
          <a:xfrm>
            <a:off x="2102413" y="36642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1" name="Google Shape;3171;p22"/>
          <p:cNvSpPr txBox="1">
            <a:spLocks noGrp="1"/>
          </p:cNvSpPr>
          <p:nvPr>
            <p:ph type="subTitle" idx="6"/>
          </p:nvPr>
        </p:nvSpPr>
        <p:spPr>
          <a:xfrm>
            <a:off x="2102413" y="39757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2" name="Google Shape;3172;p22"/>
          <p:cNvSpPr txBox="1">
            <a:spLocks noGrp="1"/>
          </p:cNvSpPr>
          <p:nvPr>
            <p:ph type="title" idx="7"/>
          </p:nvPr>
        </p:nvSpPr>
        <p:spPr>
          <a:xfrm>
            <a:off x="4902867" y="36642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3" name="Google Shape;3173;p22"/>
          <p:cNvSpPr txBox="1">
            <a:spLocks noGrp="1"/>
          </p:cNvSpPr>
          <p:nvPr>
            <p:ph type="subTitle" idx="8"/>
          </p:nvPr>
        </p:nvSpPr>
        <p:spPr>
          <a:xfrm>
            <a:off x="4902862" y="39757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08"/>
        <p:cNvGrpSpPr/>
        <p:nvPr/>
      </p:nvGrpSpPr>
      <p:grpSpPr>
        <a:xfrm>
          <a:off x="0" y="0"/>
          <a:ext cx="0" cy="0"/>
          <a:chOff x="0" y="0"/>
          <a:chExt cx="0" cy="0"/>
        </a:xfrm>
      </p:grpSpPr>
      <p:grpSp>
        <p:nvGrpSpPr>
          <p:cNvPr id="3509" name="Google Shape;3509;p25"/>
          <p:cNvGrpSpPr/>
          <p:nvPr/>
        </p:nvGrpSpPr>
        <p:grpSpPr>
          <a:xfrm rot="-5400000">
            <a:off x="6314808" y="1664270"/>
            <a:ext cx="4493134" cy="1164951"/>
            <a:chOff x="2582150" y="3714800"/>
            <a:chExt cx="2689050" cy="697200"/>
          </a:xfrm>
        </p:grpSpPr>
        <p:sp>
          <p:nvSpPr>
            <p:cNvPr id="3510" name="Google Shape;3510;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25"/>
          <p:cNvGrpSpPr/>
          <p:nvPr/>
        </p:nvGrpSpPr>
        <p:grpSpPr>
          <a:xfrm rot="5400000" flipH="1">
            <a:off x="-1663942" y="1664270"/>
            <a:ext cx="4493134" cy="1164951"/>
            <a:chOff x="2582150" y="3714800"/>
            <a:chExt cx="2689050" cy="697200"/>
          </a:xfrm>
        </p:grpSpPr>
        <p:sp>
          <p:nvSpPr>
            <p:cNvPr id="3571" name="Google Shape;3571;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1" name="Google Shape;3631;p25"/>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5"/>
          <p:cNvSpPr txBox="1">
            <a:spLocks noGrp="1"/>
          </p:cNvSpPr>
          <p:nvPr>
            <p:ph type="title" hasCustomPrompt="1"/>
          </p:nvPr>
        </p:nvSpPr>
        <p:spPr>
          <a:xfrm>
            <a:off x="7200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3" name="Google Shape;3633;p25"/>
          <p:cNvSpPr txBox="1">
            <a:spLocks noGrp="1"/>
          </p:cNvSpPr>
          <p:nvPr>
            <p:ph type="subTitle" idx="1"/>
          </p:nvPr>
        </p:nvSpPr>
        <p:spPr>
          <a:xfrm>
            <a:off x="720000" y="2208375"/>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4" name="Google Shape;3634;p25"/>
          <p:cNvSpPr txBox="1">
            <a:spLocks noGrp="1"/>
          </p:cNvSpPr>
          <p:nvPr>
            <p:ph type="title" idx="2" hasCustomPrompt="1"/>
          </p:nvPr>
        </p:nvSpPr>
        <p:spPr>
          <a:xfrm>
            <a:off x="46194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5" name="Google Shape;3635;p25"/>
          <p:cNvSpPr txBox="1">
            <a:spLocks noGrp="1"/>
          </p:cNvSpPr>
          <p:nvPr>
            <p:ph type="subTitle" idx="3"/>
          </p:nvPr>
        </p:nvSpPr>
        <p:spPr>
          <a:xfrm>
            <a:off x="4619400" y="2225317"/>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6" name="Google Shape;3636;p25"/>
          <p:cNvSpPr txBox="1">
            <a:spLocks noGrp="1"/>
          </p:cNvSpPr>
          <p:nvPr>
            <p:ph type="title" idx="4" hasCustomPrompt="1"/>
          </p:nvPr>
        </p:nvSpPr>
        <p:spPr>
          <a:xfrm>
            <a:off x="2223600" y="3120363"/>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7" name="Google Shape;3637;p25"/>
          <p:cNvSpPr txBox="1">
            <a:spLocks noGrp="1"/>
          </p:cNvSpPr>
          <p:nvPr>
            <p:ph type="subTitle" idx="5"/>
          </p:nvPr>
        </p:nvSpPr>
        <p:spPr>
          <a:xfrm>
            <a:off x="2223600" y="3751788"/>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8" name="Google Shape;3638;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4738143" y="3686402"/>
            <a:ext cx="4405850" cy="1428689"/>
            <a:chOff x="800100" y="2815500"/>
            <a:chExt cx="1339775" cy="434450"/>
          </a:xfrm>
        </p:grpSpPr>
        <p:sp>
          <p:nvSpPr>
            <p:cNvPr id="178" name="Google Shape;178;p3"/>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
          <p:cNvGrpSpPr/>
          <p:nvPr/>
        </p:nvGrpSpPr>
        <p:grpSpPr>
          <a:xfrm rot="10800000">
            <a:off x="2256394" y="-6"/>
            <a:ext cx="5510401" cy="1428702"/>
            <a:chOff x="2582150" y="3714800"/>
            <a:chExt cx="2689050" cy="697200"/>
          </a:xfrm>
        </p:grpSpPr>
        <p:sp>
          <p:nvSpPr>
            <p:cNvPr id="221" name="Google Shape;221;p3"/>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3"/>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txBox="1">
            <a:spLocks noGrp="1"/>
          </p:cNvSpPr>
          <p:nvPr>
            <p:ph type="title"/>
          </p:nvPr>
        </p:nvSpPr>
        <p:spPr>
          <a:xfrm>
            <a:off x="622250" y="1934525"/>
            <a:ext cx="3949800" cy="1546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3" name="Google Shape;283;p3"/>
          <p:cNvSpPr txBox="1">
            <a:spLocks noGrp="1"/>
          </p:cNvSpPr>
          <p:nvPr>
            <p:ph type="title" idx="2" hasCustomPrompt="1"/>
          </p:nvPr>
        </p:nvSpPr>
        <p:spPr>
          <a:xfrm>
            <a:off x="622250" y="953225"/>
            <a:ext cx="5039400" cy="98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3"/>
          <p:cNvSpPr txBox="1">
            <a:spLocks noGrp="1"/>
          </p:cNvSpPr>
          <p:nvPr>
            <p:ph type="subTitle" idx="1"/>
          </p:nvPr>
        </p:nvSpPr>
        <p:spPr>
          <a:xfrm>
            <a:off x="622250" y="3601950"/>
            <a:ext cx="5039400" cy="3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619"/>
        <p:cNvGrpSpPr/>
        <p:nvPr/>
      </p:nvGrpSpPr>
      <p:grpSpPr>
        <a:xfrm>
          <a:off x="0" y="0"/>
          <a:ext cx="0" cy="0"/>
          <a:chOff x="0" y="0"/>
          <a:chExt cx="0" cy="0"/>
        </a:xfrm>
      </p:grpSpPr>
      <p:grpSp>
        <p:nvGrpSpPr>
          <p:cNvPr id="1620" name="Google Shape;1620;p14"/>
          <p:cNvGrpSpPr/>
          <p:nvPr/>
        </p:nvGrpSpPr>
        <p:grpSpPr>
          <a:xfrm rot="5400000">
            <a:off x="653906" y="1721142"/>
            <a:ext cx="2768461" cy="4076473"/>
            <a:chOff x="2525900" y="1699450"/>
            <a:chExt cx="1076050" cy="1584450"/>
          </a:xfrm>
        </p:grpSpPr>
        <p:sp>
          <p:nvSpPr>
            <p:cNvPr id="1621" name="Google Shape;1621;p14"/>
            <p:cNvSpPr/>
            <p:nvPr/>
          </p:nvSpPr>
          <p:spPr>
            <a:xfrm>
              <a:off x="3569775" y="2193250"/>
              <a:ext cx="31875" cy="43775"/>
            </a:xfrm>
            <a:custGeom>
              <a:avLst/>
              <a:gdLst/>
              <a:ahLst/>
              <a:cxnLst/>
              <a:rect l="l" t="t" r="r" b="b"/>
              <a:pathLst>
                <a:path w="1275" h="1751" extrusionOk="0">
                  <a:moveTo>
                    <a:pt x="1275" y="1"/>
                  </a:moveTo>
                  <a:lnTo>
                    <a:pt x="1" y="1691"/>
                  </a:lnTo>
                  <a:lnTo>
                    <a:pt x="275" y="1751"/>
                  </a:lnTo>
                  <a:lnTo>
                    <a:pt x="1275" y="441"/>
                  </a:lnTo>
                  <a:lnTo>
                    <a:pt x="1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4"/>
            <p:cNvSpPr/>
            <p:nvPr/>
          </p:nvSpPr>
          <p:spPr>
            <a:xfrm>
              <a:off x="3486425" y="2241175"/>
              <a:ext cx="85750" cy="108375"/>
            </a:xfrm>
            <a:custGeom>
              <a:avLst/>
              <a:gdLst/>
              <a:ahLst/>
              <a:cxnLst/>
              <a:rect l="l" t="t" r="r" b="b"/>
              <a:pathLst>
                <a:path w="3430" h="4335" extrusionOk="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4"/>
            <p:cNvSpPr/>
            <p:nvPr/>
          </p:nvSpPr>
          <p:spPr>
            <a:xfrm>
              <a:off x="3361425" y="1699450"/>
              <a:ext cx="240225" cy="42875"/>
            </a:xfrm>
            <a:custGeom>
              <a:avLst/>
              <a:gdLst/>
              <a:ahLst/>
              <a:cxnLst/>
              <a:rect l="l" t="t" r="r" b="b"/>
              <a:pathLst>
                <a:path w="9609" h="1715" extrusionOk="0">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4"/>
            <p:cNvSpPr/>
            <p:nvPr/>
          </p:nvSpPr>
          <p:spPr>
            <a:xfrm>
              <a:off x="3354575" y="1742600"/>
              <a:ext cx="9250" cy="139925"/>
            </a:xfrm>
            <a:custGeom>
              <a:avLst/>
              <a:gdLst/>
              <a:ahLst/>
              <a:cxnLst/>
              <a:rect l="l" t="t" r="r" b="b"/>
              <a:pathLst>
                <a:path w="370" h="5597" extrusionOk="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4"/>
            <p:cNvSpPr/>
            <p:nvPr/>
          </p:nvSpPr>
          <p:spPr>
            <a:xfrm>
              <a:off x="3468575" y="1948000"/>
              <a:ext cx="133075" cy="136625"/>
            </a:xfrm>
            <a:custGeom>
              <a:avLst/>
              <a:gdLst/>
              <a:ahLst/>
              <a:cxnLst/>
              <a:rect l="l" t="t" r="r" b="b"/>
              <a:pathLst>
                <a:path w="5323" h="5465" extrusionOk="0">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4"/>
            <p:cNvSpPr/>
            <p:nvPr/>
          </p:nvSpPr>
          <p:spPr>
            <a:xfrm>
              <a:off x="3371850" y="1888750"/>
              <a:ext cx="229800" cy="29200"/>
            </a:xfrm>
            <a:custGeom>
              <a:avLst/>
              <a:gdLst/>
              <a:ahLst/>
              <a:cxnLst/>
              <a:rect l="l" t="t" r="r" b="b"/>
              <a:pathLst>
                <a:path w="9192" h="1168" extrusionOk="0">
                  <a:moveTo>
                    <a:pt x="12" y="1"/>
                  </a:moveTo>
                  <a:cubicBezTo>
                    <a:pt x="24" y="84"/>
                    <a:pt x="24" y="167"/>
                    <a:pt x="0" y="263"/>
                  </a:cubicBezTo>
                  <a:lnTo>
                    <a:pt x="9192" y="1168"/>
                  </a:lnTo>
                  <a:lnTo>
                    <a:pt x="9192" y="894"/>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4"/>
            <p:cNvSpPr/>
            <p:nvPr/>
          </p:nvSpPr>
          <p:spPr>
            <a:xfrm>
              <a:off x="3233425" y="1875350"/>
              <a:ext cx="119375" cy="17900"/>
            </a:xfrm>
            <a:custGeom>
              <a:avLst/>
              <a:gdLst/>
              <a:ahLst/>
              <a:cxnLst/>
              <a:rect l="l" t="t" r="r" b="b"/>
              <a:pathLst>
                <a:path w="4775" h="716" extrusionOk="0">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4"/>
            <p:cNvSpPr/>
            <p:nvPr/>
          </p:nvSpPr>
          <p:spPr>
            <a:xfrm>
              <a:off x="3357850" y="1901550"/>
              <a:ext cx="10150" cy="91100"/>
            </a:xfrm>
            <a:custGeom>
              <a:avLst/>
              <a:gdLst/>
              <a:ahLst/>
              <a:cxnLst/>
              <a:rect l="l" t="t" r="r" b="b"/>
              <a:pathLst>
                <a:path w="406" h="3644" extrusionOk="0">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4"/>
            <p:cNvSpPr/>
            <p:nvPr/>
          </p:nvSpPr>
          <p:spPr>
            <a:xfrm>
              <a:off x="3391475" y="2086400"/>
              <a:ext cx="73250" cy="83675"/>
            </a:xfrm>
            <a:custGeom>
              <a:avLst/>
              <a:gdLst/>
              <a:ahLst/>
              <a:cxnLst/>
              <a:rect l="l" t="t" r="r" b="b"/>
              <a:pathLst>
                <a:path w="2930" h="3347" extrusionOk="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4"/>
            <p:cNvSpPr/>
            <p:nvPr/>
          </p:nvSpPr>
          <p:spPr>
            <a:xfrm>
              <a:off x="3226875" y="1884000"/>
              <a:ext cx="132200" cy="113425"/>
            </a:xfrm>
            <a:custGeom>
              <a:avLst/>
              <a:gdLst/>
              <a:ahLst/>
              <a:cxnLst/>
              <a:rect l="l" t="t" r="r" b="b"/>
              <a:pathLst>
                <a:path w="5288" h="4537" extrusionOk="0">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4"/>
            <p:cNvSpPr/>
            <p:nvPr/>
          </p:nvSpPr>
          <p:spPr>
            <a:xfrm>
              <a:off x="3370650" y="2004850"/>
              <a:ext cx="95275" cy="79500"/>
            </a:xfrm>
            <a:custGeom>
              <a:avLst/>
              <a:gdLst/>
              <a:ahLst/>
              <a:cxnLst/>
              <a:rect l="l" t="t" r="r" b="b"/>
              <a:pathLst>
                <a:path w="3811" h="3180" extrusionOk="0">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4"/>
            <p:cNvSpPr/>
            <p:nvPr/>
          </p:nvSpPr>
          <p:spPr>
            <a:xfrm>
              <a:off x="3470950" y="2084325"/>
              <a:ext cx="130700" cy="76500"/>
            </a:xfrm>
            <a:custGeom>
              <a:avLst/>
              <a:gdLst/>
              <a:ahLst/>
              <a:cxnLst/>
              <a:rect l="l" t="t" r="r" b="b"/>
              <a:pathLst>
                <a:path w="5228" h="3060" extrusionOk="0">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4"/>
            <p:cNvSpPr/>
            <p:nvPr/>
          </p:nvSpPr>
          <p:spPr>
            <a:xfrm>
              <a:off x="3403100" y="2193850"/>
              <a:ext cx="198550" cy="56575"/>
            </a:xfrm>
            <a:custGeom>
              <a:avLst/>
              <a:gdLst/>
              <a:ahLst/>
              <a:cxnLst/>
              <a:rect l="l" t="t" r="r" b="b"/>
              <a:pathLst>
                <a:path w="7942" h="2263" extrusionOk="0">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4"/>
            <p:cNvSpPr/>
            <p:nvPr/>
          </p:nvSpPr>
          <p:spPr>
            <a:xfrm>
              <a:off x="3388800" y="2213200"/>
              <a:ext cx="90825" cy="135150"/>
            </a:xfrm>
            <a:custGeom>
              <a:avLst/>
              <a:gdLst/>
              <a:ahLst/>
              <a:cxnLst/>
              <a:rect l="l" t="t" r="r" b="b"/>
              <a:pathLst>
                <a:path w="3633" h="5406" extrusionOk="0">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4"/>
            <p:cNvSpPr/>
            <p:nvPr/>
          </p:nvSpPr>
          <p:spPr>
            <a:xfrm>
              <a:off x="3534650" y="2440025"/>
              <a:ext cx="66700" cy="103600"/>
            </a:xfrm>
            <a:custGeom>
              <a:avLst/>
              <a:gdLst/>
              <a:ahLst/>
              <a:cxnLst/>
              <a:rect l="l" t="t" r="r" b="b"/>
              <a:pathLst>
                <a:path w="2668" h="4144" extrusionOk="0">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4"/>
            <p:cNvSpPr/>
            <p:nvPr/>
          </p:nvSpPr>
          <p:spPr>
            <a:xfrm>
              <a:off x="3484950" y="2361725"/>
              <a:ext cx="52100" cy="74450"/>
            </a:xfrm>
            <a:custGeom>
              <a:avLst/>
              <a:gdLst/>
              <a:ahLst/>
              <a:cxnLst/>
              <a:rect l="l" t="t" r="r" b="b"/>
              <a:pathLst>
                <a:path w="2084" h="2978" extrusionOk="0">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4"/>
            <p:cNvSpPr/>
            <p:nvPr/>
          </p:nvSpPr>
          <p:spPr>
            <a:xfrm>
              <a:off x="3359925" y="2364100"/>
              <a:ext cx="122675" cy="183700"/>
            </a:xfrm>
            <a:custGeom>
              <a:avLst/>
              <a:gdLst/>
              <a:ahLst/>
              <a:cxnLst/>
              <a:rect l="l" t="t" r="r" b="b"/>
              <a:pathLst>
                <a:path w="4907" h="7348" extrusionOk="0">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4"/>
            <p:cNvSpPr/>
            <p:nvPr/>
          </p:nvSpPr>
          <p:spPr>
            <a:xfrm>
              <a:off x="3403975" y="2657300"/>
              <a:ext cx="46175" cy="92900"/>
            </a:xfrm>
            <a:custGeom>
              <a:avLst/>
              <a:gdLst/>
              <a:ahLst/>
              <a:cxnLst/>
              <a:rect l="l" t="t" r="r" b="b"/>
              <a:pathLst>
                <a:path w="1847" h="3716" extrusionOk="0">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4"/>
            <p:cNvSpPr/>
            <p:nvPr/>
          </p:nvSpPr>
          <p:spPr>
            <a:xfrm>
              <a:off x="3447750" y="2756725"/>
              <a:ext cx="63125" cy="139325"/>
            </a:xfrm>
            <a:custGeom>
              <a:avLst/>
              <a:gdLst/>
              <a:ahLst/>
              <a:cxnLst/>
              <a:rect l="l" t="t" r="r" b="b"/>
              <a:pathLst>
                <a:path w="2525" h="5573" extrusionOk="0">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4"/>
            <p:cNvSpPr/>
            <p:nvPr/>
          </p:nvSpPr>
          <p:spPr>
            <a:xfrm>
              <a:off x="3360525" y="2551625"/>
              <a:ext cx="47650" cy="100650"/>
            </a:xfrm>
            <a:custGeom>
              <a:avLst/>
              <a:gdLst/>
              <a:ahLst/>
              <a:cxnLst/>
              <a:rect l="l" t="t" r="r" b="b"/>
              <a:pathLst>
                <a:path w="1906" h="4026" extrusionOk="0">
                  <a:moveTo>
                    <a:pt x="227" y="1"/>
                  </a:moveTo>
                  <a:lnTo>
                    <a:pt x="1" y="144"/>
                  </a:lnTo>
                  <a:lnTo>
                    <a:pt x="1644" y="4025"/>
                  </a:lnTo>
                  <a:lnTo>
                    <a:pt x="1906" y="3989"/>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4"/>
            <p:cNvSpPr/>
            <p:nvPr/>
          </p:nvSpPr>
          <p:spPr>
            <a:xfrm>
              <a:off x="3125375" y="2390600"/>
              <a:ext cx="476275" cy="313150"/>
            </a:xfrm>
            <a:custGeom>
              <a:avLst/>
              <a:gdLst/>
              <a:ahLst/>
              <a:cxnLst/>
              <a:rect l="l" t="t" r="r" b="b"/>
              <a:pathLst>
                <a:path w="19051" h="12526" extrusionOk="0">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4"/>
            <p:cNvSpPr/>
            <p:nvPr/>
          </p:nvSpPr>
          <p:spPr>
            <a:xfrm>
              <a:off x="3128050" y="2615625"/>
              <a:ext cx="473900" cy="94675"/>
            </a:xfrm>
            <a:custGeom>
              <a:avLst/>
              <a:gdLst/>
              <a:ahLst/>
              <a:cxnLst/>
              <a:rect l="l" t="t" r="r" b="b"/>
              <a:pathLst>
                <a:path w="18956" h="3787" extrusionOk="0">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4"/>
            <p:cNvSpPr/>
            <p:nvPr/>
          </p:nvSpPr>
          <p:spPr>
            <a:xfrm>
              <a:off x="3117650" y="2716825"/>
              <a:ext cx="74725" cy="262575"/>
            </a:xfrm>
            <a:custGeom>
              <a:avLst/>
              <a:gdLst/>
              <a:ahLst/>
              <a:cxnLst/>
              <a:rect l="l" t="t" r="r" b="b"/>
              <a:pathLst>
                <a:path w="2989" h="10503" extrusionOk="0">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4"/>
            <p:cNvSpPr/>
            <p:nvPr/>
          </p:nvSpPr>
          <p:spPr>
            <a:xfrm>
              <a:off x="3207525" y="2947525"/>
              <a:ext cx="153325" cy="44675"/>
            </a:xfrm>
            <a:custGeom>
              <a:avLst/>
              <a:gdLst/>
              <a:ahLst/>
              <a:cxnLst/>
              <a:rect l="l" t="t" r="r" b="b"/>
              <a:pathLst>
                <a:path w="6133" h="1787" extrusionOk="0">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4"/>
            <p:cNvSpPr/>
            <p:nvPr/>
          </p:nvSpPr>
          <p:spPr>
            <a:xfrm>
              <a:off x="3362025" y="2909125"/>
              <a:ext cx="138425" cy="40800"/>
            </a:xfrm>
            <a:custGeom>
              <a:avLst/>
              <a:gdLst/>
              <a:ahLst/>
              <a:cxnLst/>
              <a:rect l="l" t="t" r="r" b="b"/>
              <a:pathLst>
                <a:path w="5537" h="1632" extrusionOk="0">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4"/>
            <p:cNvSpPr/>
            <p:nvPr/>
          </p:nvSpPr>
          <p:spPr>
            <a:xfrm>
              <a:off x="3281950" y="2758200"/>
              <a:ext cx="167000" cy="126825"/>
            </a:xfrm>
            <a:custGeom>
              <a:avLst/>
              <a:gdLst/>
              <a:ahLst/>
              <a:cxnLst/>
              <a:rect l="l" t="t" r="r" b="b"/>
              <a:pathLst>
                <a:path w="6680" h="5073" extrusionOk="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4"/>
            <p:cNvSpPr/>
            <p:nvPr/>
          </p:nvSpPr>
          <p:spPr>
            <a:xfrm>
              <a:off x="3450725" y="2635275"/>
              <a:ext cx="150925" cy="123850"/>
            </a:xfrm>
            <a:custGeom>
              <a:avLst/>
              <a:gdLst/>
              <a:ahLst/>
              <a:cxnLst/>
              <a:rect l="l" t="t" r="r" b="b"/>
              <a:pathLst>
                <a:path w="6037" h="4954" extrusionOk="0">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4"/>
            <p:cNvSpPr/>
            <p:nvPr/>
          </p:nvSpPr>
          <p:spPr>
            <a:xfrm>
              <a:off x="3516800" y="2698375"/>
              <a:ext cx="84850" cy="197675"/>
            </a:xfrm>
            <a:custGeom>
              <a:avLst/>
              <a:gdLst/>
              <a:ahLst/>
              <a:cxnLst/>
              <a:rect l="l" t="t" r="r" b="b"/>
              <a:pathLst>
                <a:path w="3394" h="7907" extrusionOk="0">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4"/>
            <p:cNvSpPr/>
            <p:nvPr/>
          </p:nvSpPr>
          <p:spPr>
            <a:xfrm>
              <a:off x="3517700" y="2919250"/>
              <a:ext cx="83950" cy="148250"/>
            </a:xfrm>
            <a:custGeom>
              <a:avLst/>
              <a:gdLst/>
              <a:ahLst/>
              <a:cxnLst/>
              <a:rect l="l" t="t" r="r" b="b"/>
              <a:pathLst>
                <a:path w="3358" h="5930" extrusionOk="0">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4"/>
            <p:cNvSpPr/>
            <p:nvPr/>
          </p:nvSpPr>
          <p:spPr>
            <a:xfrm>
              <a:off x="3421550" y="2991875"/>
              <a:ext cx="180100" cy="133375"/>
            </a:xfrm>
            <a:custGeom>
              <a:avLst/>
              <a:gdLst/>
              <a:ahLst/>
              <a:cxnLst/>
              <a:rect l="l" t="t" r="r" b="b"/>
              <a:pathLst>
                <a:path w="7204" h="5335" extrusionOk="0">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4"/>
            <p:cNvSpPr/>
            <p:nvPr/>
          </p:nvSpPr>
          <p:spPr>
            <a:xfrm>
              <a:off x="3415600" y="2991275"/>
              <a:ext cx="1500" cy="1500"/>
            </a:xfrm>
            <a:custGeom>
              <a:avLst/>
              <a:gdLst/>
              <a:ahLst/>
              <a:cxnLst/>
              <a:rect l="l" t="t" r="r" b="b"/>
              <a:pathLst>
                <a:path w="60" h="60" extrusionOk="0">
                  <a:moveTo>
                    <a:pt x="48" y="0"/>
                  </a:moveTo>
                  <a:lnTo>
                    <a:pt x="0" y="12"/>
                  </a:lnTo>
                  <a:lnTo>
                    <a:pt x="60" y="60"/>
                  </a:lnTo>
                  <a:cubicBezTo>
                    <a:pt x="48" y="48"/>
                    <a:pt x="48" y="12"/>
                    <a:pt x="4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4"/>
            <p:cNvSpPr/>
            <p:nvPr/>
          </p:nvSpPr>
          <p:spPr>
            <a:xfrm>
              <a:off x="3283125" y="2890950"/>
              <a:ext cx="131900" cy="96475"/>
            </a:xfrm>
            <a:custGeom>
              <a:avLst/>
              <a:gdLst/>
              <a:ahLst/>
              <a:cxnLst/>
              <a:rect l="l" t="t" r="r" b="b"/>
              <a:pathLst>
                <a:path w="5276" h="3859" extrusionOk="0">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4"/>
            <p:cNvSpPr/>
            <p:nvPr/>
          </p:nvSpPr>
          <p:spPr>
            <a:xfrm>
              <a:off x="3303375" y="2915075"/>
              <a:ext cx="202425" cy="165525"/>
            </a:xfrm>
            <a:custGeom>
              <a:avLst/>
              <a:gdLst/>
              <a:ahLst/>
              <a:cxnLst/>
              <a:rect l="l" t="t" r="r" b="b"/>
              <a:pathLst>
                <a:path w="8097" h="6621" extrusionOk="0">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4"/>
            <p:cNvSpPr/>
            <p:nvPr/>
          </p:nvSpPr>
          <p:spPr>
            <a:xfrm>
              <a:off x="2964350" y="3075800"/>
              <a:ext cx="335475" cy="51225"/>
            </a:xfrm>
            <a:custGeom>
              <a:avLst/>
              <a:gdLst/>
              <a:ahLst/>
              <a:cxnLst/>
              <a:rect l="l" t="t" r="r" b="b"/>
              <a:pathLst>
                <a:path w="13419" h="2049" extrusionOk="0">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4"/>
            <p:cNvSpPr/>
            <p:nvPr/>
          </p:nvSpPr>
          <p:spPr>
            <a:xfrm>
              <a:off x="3202475" y="2999600"/>
              <a:ext cx="102700" cy="80400"/>
            </a:xfrm>
            <a:custGeom>
              <a:avLst/>
              <a:gdLst/>
              <a:ahLst/>
              <a:cxnLst/>
              <a:rect l="l" t="t" r="r" b="b"/>
              <a:pathLst>
                <a:path w="4108" h="3216" extrusionOk="0">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4"/>
            <p:cNvSpPr/>
            <p:nvPr/>
          </p:nvSpPr>
          <p:spPr>
            <a:xfrm>
              <a:off x="3299500" y="3073725"/>
              <a:ext cx="22050" cy="129200"/>
            </a:xfrm>
            <a:custGeom>
              <a:avLst/>
              <a:gdLst/>
              <a:ahLst/>
              <a:cxnLst/>
              <a:rect l="l" t="t" r="r" b="b"/>
              <a:pathLst>
                <a:path w="882" h="5168" extrusionOk="0">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4"/>
            <p:cNvSpPr/>
            <p:nvPr/>
          </p:nvSpPr>
          <p:spPr>
            <a:xfrm>
              <a:off x="3315575" y="3209450"/>
              <a:ext cx="16100" cy="73850"/>
            </a:xfrm>
            <a:custGeom>
              <a:avLst/>
              <a:gdLst/>
              <a:ahLst/>
              <a:cxnLst/>
              <a:rect l="l" t="t" r="r" b="b"/>
              <a:pathLst>
                <a:path w="644" h="2954" extrusionOk="0">
                  <a:moveTo>
                    <a:pt x="1" y="1"/>
                  </a:moveTo>
                  <a:lnTo>
                    <a:pt x="370" y="2953"/>
                  </a:lnTo>
                  <a:lnTo>
                    <a:pt x="644" y="2953"/>
                  </a:lnTo>
                  <a:lnTo>
                    <a:pt x="286" y="60"/>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4"/>
            <p:cNvSpPr/>
            <p:nvPr/>
          </p:nvSpPr>
          <p:spPr>
            <a:xfrm>
              <a:off x="3552525" y="3258875"/>
              <a:ext cx="3300" cy="2100"/>
            </a:xfrm>
            <a:custGeom>
              <a:avLst/>
              <a:gdLst/>
              <a:ahLst/>
              <a:cxnLst/>
              <a:rect l="l" t="t" r="r" b="b"/>
              <a:pathLst>
                <a:path w="132" h="84" extrusionOk="0">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4"/>
            <p:cNvSpPr/>
            <p:nvPr/>
          </p:nvSpPr>
          <p:spPr>
            <a:xfrm>
              <a:off x="2964650" y="3126400"/>
              <a:ext cx="548300" cy="125650"/>
            </a:xfrm>
            <a:custGeom>
              <a:avLst/>
              <a:gdLst/>
              <a:ahLst/>
              <a:cxnLst/>
              <a:rect l="l" t="t" r="r" b="b"/>
              <a:pathLst>
                <a:path w="21932" h="5026" extrusionOk="0">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4"/>
            <p:cNvSpPr/>
            <p:nvPr/>
          </p:nvSpPr>
          <p:spPr>
            <a:xfrm>
              <a:off x="3553400" y="3252025"/>
              <a:ext cx="48250" cy="16400"/>
            </a:xfrm>
            <a:custGeom>
              <a:avLst/>
              <a:gdLst/>
              <a:ahLst/>
              <a:cxnLst/>
              <a:rect l="l" t="t" r="r" b="b"/>
              <a:pathLst>
                <a:path w="1930" h="656" extrusionOk="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4"/>
            <p:cNvSpPr/>
            <p:nvPr/>
          </p:nvSpPr>
          <p:spPr>
            <a:xfrm>
              <a:off x="3481375" y="3258875"/>
              <a:ext cx="35150" cy="24425"/>
            </a:xfrm>
            <a:custGeom>
              <a:avLst/>
              <a:gdLst/>
              <a:ahLst/>
              <a:cxnLst/>
              <a:rect l="l" t="t" r="r" b="b"/>
              <a:pathLst>
                <a:path w="1406" h="977" extrusionOk="0">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4"/>
            <p:cNvSpPr/>
            <p:nvPr/>
          </p:nvSpPr>
          <p:spPr>
            <a:xfrm>
              <a:off x="3544475" y="3190100"/>
              <a:ext cx="57175" cy="49150"/>
            </a:xfrm>
            <a:custGeom>
              <a:avLst/>
              <a:gdLst/>
              <a:ahLst/>
              <a:cxnLst/>
              <a:rect l="l" t="t" r="r" b="b"/>
              <a:pathLst>
                <a:path w="2287" h="1966" extrusionOk="0">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4"/>
            <p:cNvSpPr/>
            <p:nvPr/>
          </p:nvSpPr>
          <p:spPr>
            <a:xfrm>
              <a:off x="2569050" y="3051400"/>
              <a:ext cx="368525" cy="75325"/>
            </a:xfrm>
            <a:custGeom>
              <a:avLst/>
              <a:gdLst/>
              <a:ahLst/>
              <a:cxnLst/>
              <a:rect l="l" t="t" r="r" b="b"/>
              <a:pathLst>
                <a:path w="14741" h="3013" extrusionOk="0">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4"/>
            <p:cNvSpPr/>
            <p:nvPr/>
          </p:nvSpPr>
          <p:spPr>
            <a:xfrm>
              <a:off x="2951550" y="3140400"/>
              <a:ext cx="46750" cy="143500"/>
            </a:xfrm>
            <a:custGeom>
              <a:avLst/>
              <a:gdLst/>
              <a:ahLst/>
              <a:cxnLst/>
              <a:rect l="l" t="t" r="r" b="b"/>
              <a:pathLst>
                <a:path w="1870" h="5740" extrusionOk="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4"/>
            <p:cNvSpPr/>
            <p:nvPr/>
          </p:nvSpPr>
          <p:spPr>
            <a:xfrm>
              <a:off x="2657175" y="3196350"/>
              <a:ext cx="8050" cy="86950"/>
            </a:xfrm>
            <a:custGeom>
              <a:avLst/>
              <a:gdLst/>
              <a:ahLst/>
              <a:cxnLst/>
              <a:rect l="l" t="t" r="r" b="b"/>
              <a:pathLst>
                <a:path w="322" h="3478" extrusionOk="0">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4"/>
            <p:cNvSpPr/>
            <p:nvPr/>
          </p:nvSpPr>
          <p:spPr>
            <a:xfrm>
              <a:off x="2560125" y="3065400"/>
              <a:ext cx="178625" cy="217900"/>
            </a:xfrm>
            <a:custGeom>
              <a:avLst/>
              <a:gdLst/>
              <a:ahLst/>
              <a:cxnLst/>
              <a:rect l="l" t="t" r="r" b="b"/>
              <a:pathLst>
                <a:path w="7145" h="8716" extrusionOk="0">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4"/>
            <p:cNvSpPr/>
            <p:nvPr/>
          </p:nvSpPr>
          <p:spPr>
            <a:xfrm>
              <a:off x="3512025" y="3231250"/>
              <a:ext cx="42000" cy="42050"/>
            </a:xfrm>
            <a:custGeom>
              <a:avLst/>
              <a:gdLst/>
              <a:ahLst/>
              <a:cxnLst/>
              <a:rect l="l" t="t" r="r" b="b"/>
              <a:pathLst>
                <a:path w="1680" h="1682" extrusionOk="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4"/>
            <p:cNvSpPr/>
            <p:nvPr/>
          </p:nvSpPr>
          <p:spPr>
            <a:xfrm>
              <a:off x="3341175" y="2161300"/>
              <a:ext cx="64025" cy="59775"/>
            </a:xfrm>
            <a:custGeom>
              <a:avLst/>
              <a:gdLst/>
              <a:ahLst/>
              <a:cxnLst/>
              <a:rect l="l" t="t" r="r" b="b"/>
              <a:pathLst>
                <a:path w="2561" h="2391" extrusionOk="0">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4"/>
            <p:cNvSpPr/>
            <p:nvPr/>
          </p:nvSpPr>
          <p:spPr>
            <a:xfrm>
              <a:off x="3201575" y="1860600"/>
              <a:ext cx="32475" cy="30475"/>
            </a:xfrm>
            <a:custGeom>
              <a:avLst/>
              <a:gdLst/>
              <a:ahLst/>
              <a:cxnLst/>
              <a:rect l="l" t="t" r="r" b="b"/>
              <a:pathLst>
                <a:path w="1299" h="1219" extrusionOk="0">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4"/>
            <p:cNvSpPr/>
            <p:nvPr/>
          </p:nvSpPr>
          <p:spPr>
            <a:xfrm>
              <a:off x="3351600" y="1734200"/>
              <a:ext cx="11625" cy="10025"/>
            </a:xfrm>
            <a:custGeom>
              <a:avLst/>
              <a:gdLst/>
              <a:ahLst/>
              <a:cxnLst/>
              <a:rect l="l" t="t" r="r" b="b"/>
              <a:pathLst>
                <a:path w="465" h="401" extrusionOk="0">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4"/>
            <p:cNvSpPr/>
            <p:nvPr/>
          </p:nvSpPr>
          <p:spPr>
            <a:xfrm>
              <a:off x="2525900" y="3030750"/>
              <a:ext cx="45275" cy="41925"/>
            </a:xfrm>
            <a:custGeom>
              <a:avLst/>
              <a:gdLst/>
              <a:ahLst/>
              <a:cxnLst/>
              <a:rect l="l" t="t" r="r" b="b"/>
              <a:pathLst>
                <a:path w="1811" h="1677" extrusionOk="0">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4"/>
            <p:cNvSpPr/>
            <p:nvPr/>
          </p:nvSpPr>
          <p:spPr>
            <a:xfrm>
              <a:off x="2935775" y="3112575"/>
              <a:ext cx="30375" cy="29925"/>
            </a:xfrm>
            <a:custGeom>
              <a:avLst/>
              <a:gdLst/>
              <a:ahLst/>
              <a:cxnLst/>
              <a:rect l="l" t="t" r="r" b="b"/>
              <a:pathLst>
                <a:path w="1215" h="1197" extrusionOk="0">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4"/>
            <p:cNvSpPr/>
            <p:nvPr/>
          </p:nvSpPr>
          <p:spPr>
            <a:xfrm>
              <a:off x="3176575" y="2977575"/>
              <a:ext cx="32175" cy="29400"/>
            </a:xfrm>
            <a:custGeom>
              <a:avLst/>
              <a:gdLst/>
              <a:ahLst/>
              <a:cxnLst/>
              <a:rect l="l" t="t" r="r" b="b"/>
              <a:pathLst>
                <a:path w="1287" h="1176" extrusionOk="0">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4"/>
            <p:cNvSpPr/>
            <p:nvPr/>
          </p:nvSpPr>
          <p:spPr>
            <a:xfrm>
              <a:off x="3498925" y="2893500"/>
              <a:ext cx="31300" cy="29750"/>
            </a:xfrm>
            <a:custGeom>
              <a:avLst/>
              <a:gdLst/>
              <a:ahLst/>
              <a:cxnLst/>
              <a:rect l="l" t="t" r="r" b="b"/>
              <a:pathLst>
                <a:path w="1252" h="1190" extrusionOk="0">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4"/>
            <p:cNvSpPr/>
            <p:nvPr/>
          </p:nvSpPr>
          <p:spPr>
            <a:xfrm>
              <a:off x="3351900" y="1991575"/>
              <a:ext cx="23525" cy="21275"/>
            </a:xfrm>
            <a:custGeom>
              <a:avLst/>
              <a:gdLst/>
              <a:ahLst/>
              <a:cxnLst/>
              <a:rect l="l" t="t" r="r" b="b"/>
              <a:pathLst>
                <a:path w="941" h="851" extrusionOk="0">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4"/>
            <p:cNvSpPr/>
            <p:nvPr/>
          </p:nvSpPr>
          <p:spPr>
            <a:xfrm>
              <a:off x="3264375" y="2877675"/>
              <a:ext cx="22950" cy="21150"/>
            </a:xfrm>
            <a:custGeom>
              <a:avLst/>
              <a:gdLst/>
              <a:ahLst/>
              <a:cxnLst/>
              <a:rect l="l" t="t" r="r" b="b"/>
              <a:pathLst>
                <a:path w="918" h="846" extrusionOk="0">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4"/>
            <p:cNvSpPr/>
            <p:nvPr/>
          </p:nvSpPr>
          <p:spPr>
            <a:xfrm>
              <a:off x="3367975" y="3068275"/>
              <a:ext cx="23825" cy="21175"/>
            </a:xfrm>
            <a:custGeom>
              <a:avLst/>
              <a:gdLst/>
              <a:ahLst/>
              <a:cxnLst/>
              <a:rect l="l" t="t" r="r" b="b"/>
              <a:pathLst>
                <a:path w="953" h="847" extrusionOk="0">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4"/>
            <p:cNvSpPr/>
            <p:nvPr/>
          </p:nvSpPr>
          <p:spPr>
            <a:xfrm>
              <a:off x="3106025" y="2697300"/>
              <a:ext cx="23250" cy="21150"/>
            </a:xfrm>
            <a:custGeom>
              <a:avLst/>
              <a:gdLst/>
              <a:ahLst/>
              <a:cxnLst/>
              <a:rect l="l" t="t" r="r" b="b"/>
              <a:pathLst>
                <a:path w="930" h="846" extrusionOk="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4"/>
            <p:cNvSpPr/>
            <p:nvPr/>
          </p:nvSpPr>
          <p:spPr>
            <a:xfrm>
              <a:off x="3470350" y="2344400"/>
              <a:ext cx="22950" cy="21525"/>
            </a:xfrm>
            <a:custGeom>
              <a:avLst/>
              <a:gdLst/>
              <a:ahLst/>
              <a:cxnLst/>
              <a:rect l="l" t="t" r="r" b="b"/>
              <a:pathLst>
                <a:path w="918" h="861" extrusionOk="0">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4"/>
            <p:cNvSpPr/>
            <p:nvPr/>
          </p:nvSpPr>
          <p:spPr>
            <a:xfrm>
              <a:off x="3351300" y="1881200"/>
              <a:ext cx="21150" cy="21400"/>
            </a:xfrm>
            <a:custGeom>
              <a:avLst/>
              <a:gdLst/>
              <a:ahLst/>
              <a:cxnLst/>
              <a:rect l="l" t="t" r="r" b="b"/>
              <a:pathLst>
                <a:path w="846" h="856" extrusionOk="0">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4"/>
            <p:cNvSpPr/>
            <p:nvPr/>
          </p:nvSpPr>
          <p:spPr>
            <a:xfrm>
              <a:off x="3416475" y="2983725"/>
              <a:ext cx="12525" cy="12075"/>
            </a:xfrm>
            <a:custGeom>
              <a:avLst/>
              <a:gdLst/>
              <a:ahLst/>
              <a:cxnLst/>
              <a:rect l="l" t="t" r="r" b="b"/>
              <a:pathLst>
                <a:path w="501" h="483" extrusionOk="0">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4"/>
            <p:cNvSpPr/>
            <p:nvPr/>
          </p:nvSpPr>
          <p:spPr>
            <a:xfrm>
              <a:off x="3439400" y="2748675"/>
              <a:ext cx="13125" cy="12125"/>
            </a:xfrm>
            <a:custGeom>
              <a:avLst/>
              <a:gdLst/>
              <a:ahLst/>
              <a:cxnLst/>
              <a:rect l="l" t="t" r="r" b="b"/>
              <a:pathLst>
                <a:path w="525" h="485" extrusionOk="0">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4"/>
            <p:cNvSpPr/>
            <p:nvPr/>
          </p:nvSpPr>
          <p:spPr>
            <a:xfrm>
              <a:off x="3343850" y="2820000"/>
              <a:ext cx="13125" cy="12425"/>
            </a:xfrm>
            <a:custGeom>
              <a:avLst/>
              <a:gdLst/>
              <a:ahLst/>
              <a:cxnLst/>
              <a:rect l="l" t="t" r="r" b="b"/>
              <a:pathLst>
                <a:path w="525" h="497" extrusionOk="0">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4"/>
            <p:cNvSpPr/>
            <p:nvPr/>
          </p:nvSpPr>
          <p:spPr>
            <a:xfrm>
              <a:off x="3509650" y="2342575"/>
              <a:ext cx="14325" cy="12400"/>
            </a:xfrm>
            <a:custGeom>
              <a:avLst/>
              <a:gdLst/>
              <a:ahLst/>
              <a:cxnLst/>
              <a:rect l="l" t="t" r="r" b="b"/>
              <a:pathLst>
                <a:path w="573" h="496" extrusionOk="0">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4"/>
            <p:cNvSpPr/>
            <p:nvPr/>
          </p:nvSpPr>
          <p:spPr>
            <a:xfrm>
              <a:off x="3414400" y="2157325"/>
              <a:ext cx="14325" cy="12475"/>
            </a:xfrm>
            <a:custGeom>
              <a:avLst/>
              <a:gdLst/>
              <a:ahLst/>
              <a:cxnLst/>
              <a:rect l="l" t="t" r="r" b="b"/>
              <a:pathLst>
                <a:path w="573" h="499" extrusionOk="0">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4"/>
            <p:cNvSpPr/>
            <p:nvPr/>
          </p:nvSpPr>
          <p:spPr>
            <a:xfrm>
              <a:off x="3460550" y="2080150"/>
              <a:ext cx="12525" cy="12150"/>
            </a:xfrm>
            <a:custGeom>
              <a:avLst/>
              <a:gdLst/>
              <a:ahLst/>
              <a:cxnLst/>
              <a:rect l="l" t="t" r="r" b="b"/>
              <a:pathLst>
                <a:path w="501" h="486" extrusionOk="0">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4"/>
            <p:cNvSpPr/>
            <p:nvPr/>
          </p:nvSpPr>
          <p:spPr>
            <a:xfrm>
              <a:off x="3537325" y="2434925"/>
              <a:ext cx="13725" cy="12725"/>
            </a:xfrm>
            <a:custGeom>
              <a:avLst/>
              <a:gdLst/>
              <a:ahLst/>
              <a:cxnLst/>
              <a:rect l="l" t="t" r="r" b="b"/>
              <a:pathLst>
                <a:path w="549" h="509" extrusionOk="0">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4"/>
            <p:cNvSpPr/>
            <p:nvPr/>
          </p:nvSpPr>
          <p:spPr>
            <a:xfrm>
              <a:off x="3328975" y="2549325"/>
              <a:ext cx="14025" cy="12525"/>
            </a:xfrm>
            <a:custGeom>
              <a:avLst/>
              <a:gdLst/>
              <a:ahLst/>
              <a:cxnLst/>
              <a:rect l="l" t="t" r="r" b="b"/>
              <a:pathLst>
                <a:path w="561" h="501" extrusionOk="0">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4"/>
          <p:cNvGrpSpPr/>
          <p:nvPr/>
        </p:nvGrpSpPr>
        <p:grpSpPr>
          <a:xfrm>
            <a:off x="3138301" y="41"/>
            <a:ext cx="6005949" cy="1460702"/>
            <a:chOff x="3877250" y="939525"/>
            <a:chExt cx="2541125" cy="618025"/>
          </a:xfrm>
        </p:grpSpPr>
        <p:sp>
          <p:nvSpPr>
            <p:cNvPr id="1690" name="Google Shape;1690;p14"/>
            <p:cNvSpPr/>
            <p:nvPr/>
          </p:nvSpPr>
          <p:spPr>
            <a:xfrm>
              <a:off x="4697300" y="939825"/>
              <a:ext cx="57475" cy="13725"/>
            </a:xfrm>
            <a:custGeom>
              <a:avLst/>
              <a:gdLst/>
              <a:ahLst/>
              <a:cxnLst/>
              <a:rect l="l" t="t" r="r" b="b"/>
              <a:pathLst>
                <a:path w="2299" h="549" extrusionOk="0">
                  <a:moveTo>
                    <a:pt x="1" y="1"/>
                  </a:moveTo>
                  <a:lnTo>
                    <a:pt x="2298" y="548"/>
                  </a:lnTo>
                  <a:lnTo>
                    <a:pt x="2251" y="263"/>
                  </a:lnTo>
                  <a:lnTo>
                    <a:pt x="1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4"/>
            <p:cNvSpPr/>
            <p:nvPr/>
          </p:nvSpPr>
          <p:spPr>
            <a:xfrm>
              <a:off x="4760400" y="947875"/>
              <a:ext cx="126525" cy="36025"/>
            </a:xfrm>
            <a:custGeom>
              <a:avLst/>
              <a:gdLst/>
              <a:ahLst/>
              <a:cxnLst/>
              <a:rect l="l" t="t" r="r" b="b"/>
              <a:pathLst>
                <a:path w="5061" h="1441" extrusionOk="0">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4"/>
            <p:cNvSpPr/>
            <p:nvPr/>
          </p:nvSpPr>
          <p:spPr>
            <a:xfrm>
              <a:off x="3888875" y="939825"/>
              <a:ext cx="51500" cy="75925"/>
            </a:xfrm>
            <a:custGeom>
              <a:avLst/>
              <a:gdLst/>
              <a:ahLst/>
              <a:cxnLst/>
              <a:rect l="l" t="t" r="r" b="b"/>
              <a:pathLst>
                <a:path w="2060" h="3037" extrusionOk="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4"/>
            <p:cNvSpPr/>
            <p:nvPr/>
          </p:nvSpPr>
          <p:spPr>
            <a:xfrm>
              <a:off x="4222250" y="939825"/>
              <a:ext cx="22050" cy="8950"/>
            </a:xfrm>
            <a:custGeom>
              <a:avLst/>
              <a:gdLst/>
              <a:ahLst/>
              <a:cxnLst/>
              <a:rect l="l" t="t" r="r" b="b"/>
              <a:pathLst>
                <a:path w="882" h="358" extrusionOk="0">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4"/>
            <p:cNvSpPr/>
            <p:nvPr/>
          </p:nvSpPr>
          <p:spPr>
            <a:xfrm>
              <a:off x="3894225" y="942800"/>
              <a:ext cx="103300" cy="77725"/>
            </a:xfrm>
            <a:custGeom>
              <a:avLst/>
              <a:gdLst/>
              <a:ahLst/>
              <a:cxnLst/>
              <a:rect l="l" t="t" r="r" b="b"/>
              <a:pathLst>
                <a:path w="4132" h="3109" extrusionOk="0">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4"/>
            <p:cNvSpPr/>
            <p:nvPr/>
          </p:nvSpPr>
          <p:spPr>
            <a:xfrm>
              <a:off x="4006450" y="946075"/>
              <a:ext cx="190525" cy="100350"/>
            </a:xfrm>
            <a:custGeom>
              <a:avLst/>
              <a:gdLst/>
              <a:ahLst/>
              <a:cxnLst/>
              <a:rect l="l" t="t" r="r" b="b"/>
              <a:pathLst>
                <a:path w="7621" h="4014" extrusionOk="0">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4"/>
            <p:cNvSpPr/>
            <p:nvPr/>
          </p:nvSpPr>
          <p:spPr>
            <a:xfrm>
              <a:off x="3987100" y="939825"/>
              <a:ext cx="8350" cy="4500"/>
            </a:xfrm>
            <a:custGeom>
              <a:avLst/>
              <a:gdLst/>
              <a:ahLst/>
              <a:cxnLst/>
              <a:rect l="l" t="t" r="r" b="b"/>
              <a:pathLst>
                <a:path w="334" h="180" extrusionOk="0">
                  <a:moveTo>
                    <a:pt x="0" y="1"/>
                  </a:moveTo>
                  <a:lnTo>
                    <a:pt x="226" y="120"/>
                  </a:lnTo>
                  <a:lnTo>
                    <a:pt x="334" y="179"/>
                  </a:lnTo>
                  <a:cubicBezTo>
                    <a:pt x="310" y="132"/>
                    <a:pt x="298" y="84"/>
                    <a:pt x="298" y="36"/>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4"/>
            <p:cNvSpPr/>
            <p:nvPr/>
          </p:nvSpPr>
          <p:spPr>
            <a:xfrm>
              <a:off x="4215100" y="1051750"/>
              <a:ext cx="184275" cy="282800"/>
            </a:xfrm>
            <a:custGeom>
              <a:avLst/>
              <a:gdLst/>
              <a:ahLst/>
              <a:cxnLst/>
              <a:rect l="l" t="t" r="r" b="b"/>
              <a:pathLst>
                <a:path w="7371" h="11312" extrusionOk="0">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4"/>
            <p:cNvSpPr/>
            <p:nvPr/>
          </p:nvSpPr>
          <p:spPr>
            <a:xfrm>
              <a:off x="4399650" y="1275000"/>
              <a:ext cx="125925" cy="62825"/>
            </a:xfrm>
            <a:custGeom>
              <a:avLst/>
              <a:gdLst/>
              <a:ahLst/>
              <a:cxnLst/>
              <a:rect l="l" t="t" r="r" b="b"/>
              <a:pathLst>
                <a:path w="5037" h="2513" extrusionOk="0">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4"/>
            <p:cNvSpPr/>
            <p:nvPr/>
          </p:nvSpPr>
          <p:spPr>
            <a:xfrm>
              <a:off x="4213300" y="950850"/>
              <a:ext cx="37250" cy="77700"/>
            </a:xfrm>
            <a:custGeom>
              <a:avLst/>
              <a:gdLst/>
              <a:ahLst/>
              <a:cxnLst/>
              <a:rect l="l" t="t" r="r" b="b"/>
              <a:pathLst>
                <a:path w="1490" h="3108" extrusionOk="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4"/>
            <p:cNvSpPr/>
            <p:nvPr/>
          </p:nvSpPr>
          <p:spPr>
            <a:xfrm>
              <a:off x="4248425" y="939825"/>
              <a:ext cx="7475" cy="3600"/>
            </a:xfrm>
            <a:custGeom>
              <a:avLst/>
              <a:gdLst/>
              <a:ahLst/>
              <a:cxnLst/>
              <a:rect l="l" t="t" r="r" b="b"/>
              <a:pathLst>
                <a:path w="299" h="144" extrusionOk="0">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4"/>
            <p:cNvSpPr/>
            <p:nvPr/>
          </p:nvSpPr>
          <p:spPr>
            <a:xfrm>
              <a:off x="4253500" y="942650"/>
              <a:ext cx="181900" cy="74600"/>
            </a:xfrm>
            <a:custGeom>
              <a:avLst/>
              <a:gdLst/>
              <a:ahLst/>
              <a:cxnLst/>
              <a:rect l="l" t="t" r="r" b="b"/>
              <a:pathLst>
                <a:path w="7276" h="2984" extrusionOk="0">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4"/>
            <p:cNvSpPr/>
            <p:nvPr/>
          </p:nvSpPr>
          <p:spPr>
            <a:xfrm>
              <a:off x="4459775" y="1021675"/>
              <a:ext cx="198850" cy="82475"/>
            </a:xfrm>
            <a:custGeom>
              <a:avLst/>
              <a:gdLst/>
              <a:ahLst/>
              <a:cxnLst/>
              <a:rect l="l" t="t" r="r" b="b"/>
              <a:pathLst>
                <a:path w="7954" h="3299" extrusionOk="0">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4"/>
            <p:cNvSpPr/>
            <p:nvPr/>
          </p:nvSpPr>
          <p:spPr>
            <a:xfrm>
              <a:off x="4418400" y="939825"/>
              <a:ext cx="27100" cy="67300"/>
            </a:xfrm>
            <a:custGeom>
              <a:avLst/>
              <a:gdLst/>
              <a:ahLst/>
              <a:cxnLst/>
              <a:rect l="l" t="t" r="r" b="b"/>
              <a:pathLst>
                <a:path w="1084" h="2692" extrusionOk="0">
                  <a:moveTo>
                    <a:pt x="0" y="1"/>
                  </a:moveTo>
                  <a:lnTo>
                    <a:pt x="846" y="2691"/>
                  </a:lnTo>
                  <a:cubicBezTo>
                    <a:pt x="917" y="2644"/>
                    <a:pt x="1001" y="2620"/>
                    <a:pt x="1084" y="2596"/>
                  </a:cubicBez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4"/>
            <p:cNvSpPr/>
            <p:nvPr/>
          </p:nvSpPr>
          <p:spPr>
            <a:xfrm>
              <a:off x="4448750" y="1033600"/>
              <a:ext cx="82475" cy="232175"/>
            </a:xfrm>
            <a:custGeom>
              <a:avLst/>
              <a:gdLst/>
              <a:ahLst/>
              <a:cxnLst/>
              <a:rect l="l" t="t" r="r" b="b"/>
              <a:pathLst>
                <a:path w="3299" h="9287" extrusionOk="0">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4"/>
            <p:cNvSpPr/>
            <p:nvPr/>
          </p:nvSpPr>
          <p:spPr>
            <a:xfrm>
              <a:off x="4530625" y="1282125"/>
              <a:ext cx="42875" cy="110750"/>
            </a:xfrm>
            <a:custGeom>
              <a:avLst/>
              <a:gdLst/>
              <a:ahLst/>
              <a:cxnLst/>
              <a:rect l="l" t="t" r="r" b="b"/>
              <a:pathLst>
                <a:path w="1715" h="4430" extrusionOk="0">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4"/>
            <p:cNvSpPr/>
            <p:nvPr/>
          </p:nvSpPr>
          <p:spPr>
            <a:xfrm>
              <a:off x="4539550" y="1228550"/>
              <a:ext cx="81275" cy="44675"/>
            </a:xfrm>
            <a:custGeom>
              <a:avLst/>
              <a:gdLst/>
              <a:ahLst/>
              <a:cxnLst/>
              <a:rect l="l" t="t" r="r" b="b"/>
              <a:pathLst>
                <a:path w="3251" h="1787" extrusionOk="0">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4"/>
            <p:cNvSpPr/>
            <p:nvPr/>
          </p:nvSpPr>
          <p:spPr>
            <a:xfrm>
              <a:off x="4665450" y="1102950"/>
              <a:ext cx="99750" cy="35750"/>
            </a:xfrm>
            <a:custGeom>
              <a:avLst/>
              <a:gdLst/>
              <a:ahLst/>
              <a:cxnLst/>
              <a:rect l="l" t="t" r="r" b="b"/>
              <a:pathLst>
                <a:path w="3990" h="1430" extrusionOk="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4"/>
            <p:cNvSpPr/>
            <p:nvPr/>
          </p:nvSpPr>
          <p:spPr>
            <a:xfrm>
              <a:off x="4576150" y="1236000"/>
              <a:ext cx="52125" cy="157775"/>
            </a:xfrm>
            <a:custGeom>
              <a:avLst/>
              <a:gdLst/>
              <a:ahLst/>
              <a:cxnLst/>
              <a:rect l="l" t="t" r="r" b="b"/>
              <a:pathLst>
                <a:path w="2085" h="6311" extrusionOk="0">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4"/>
            <p:cNvSpPr/>
            <p:nvPr/>
          </p:nvSpPr>
          <p:spPr>
            <a:xfrm>
              <a:off x="4627050" y="1106525"/>
              <a:ext cx="36050" cy="112225"/>
            </a:xfrm>
            <a:custGeom>
              <a:avLst/>
              <a:gdLst/>
              <a:ahLst/>
              <a:cxnLst/>
              <a:rect l="l" t="t" r="r" b="b"/>
              <a:pathLst>
                <a:path w="1442" h="4489" extrusionOk="0">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4"/>
            <p:cNvSpPr/>
            <p:nvPr/>
          </p:nvSpPr>
          <p:spPr>
            <a:xfrm>
              <a:off x="4658600" y="939825"/>
              <a:ext cx="18475" cy="159275"/>
            </a:xfrm>
            <a:custGeom>
              <a:avLst/>
              <a:gdLst/>
              <a:ahLst/>
              <a:cxnLst/>
              <a:rect l="l" t="t" r="r" b="b"/>
              <a:pathLst>
                <a:path w="739" h="6371" extrusionOk="0">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4"/>
            <p:cNvSpPr/>
            <p:nvPr/>
          </p:nvSpPr>
          <p:spPr>
            <a:xfrm>
              <a:off x="4752075" y="939825"/>
              <a:ext cx="37225" cy="176550"/>
            </a:xfrm>
            <a:custGeom>
              <a:avLst/>
              <a:gdLst/>
              <a:ahLst/>
              <a:cxnLst/>
              <a:rect l="l" t="t" r="r" b="b"/>
              <a:pathLst>
                <a:path w="1489" h="7062" extrusionOk="0">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4"/>
            <p:cNvSpPr/>
            <p:nvPr/>
          </p:nvSpPr>
          <p:spPr>
            <a:xfrm>
              <a:off x="4804450" y="989825"/>
              <a:ext cx="88725" cy="131000"/>
            </a:xfrm>
            <a:custGeom>
              <a:avLst/>
              <a:gdLst/>
              <a:ahLst/>
              <a:cxnLst/>
              <a:rect l="l" t="t" r="r" b="b"/>
              <a:pathLst>
                <a:path w="3549" h="5240" extrusionOk="0">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4"/>
            <p:cNvSpPr/>
            <p:nvPr/>
          </p:nvSpPr>
          <p:spPr>
            <a:xfrm>
              <a:off x="4897925" y="939825"/>
              <a:ext cx="29775" cy="37525"/>
            </a:xfrm>
            <a:custGeom>
              <a:avLst/>
              <a:gdLst/>
              <a:ahLst/>
              <a:cxnLst/>
              <a:rect l="l" t="t" r="r" b="b"/>
              <a:pathLst>
                <a:path w="1191" h="1501" extrusionOk="0">
                  <a:moveTo>
                    <a:pt x="881" y="1"/>
                  </a:moveTo>
                  <a:lnTo>
                    <a:pt x="0" y="1346"/>
                  </a:lnTo>
                  <a:cubicBezTo>
                    <a:pt x="96" y="1382"/>
                    <a:pt x="167" y="1429"/>
                    <a:pt x="227" y="1501"/>
                  </a:cubicBezTo>
                  <a:lnTo>
                    <a:pt x="1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4"/>
            <p:cNvSpPr/>
            <p:nvPr/>
          </p:nvSpPr>
          <p:spPr>
            <a:xfrm>
              <a:off x="4904775" y="979125"/>
              <a:ext cx="209875" cy="36925"/>
            </a:xfrm>
            <a:custGeom>
              <a:avLst/>
              <a:gdLst/>
              <a:ahLst/>
              <a:cxnLst/>
              <a:rect l="l" t="t" r="r" b="b"/>
              <a:pathLst>
                <a:path w="8395" h="1477" extrusionOk="0">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4"/>
            <p:cNvSpPr/>
            <p:nvPr/>
          </p:nvSpPr>
          <p:spPr>
            <a:xfrm>
              <a:off x="5115500" y="939825"/>
              <a:ext cx="73850" cy="73250"/>
            </a:xfrm>
            <a:custGeom>
              <a:avLst/>
              <a:gdLst/>
              <a:ahLst/>
              <a:cxnLst/>
              <a:rect l="l" t="t" r="r" b="b"/>
              <a:pathLst>
                <a:path w="2954" h="2930" extrusionOk="0">
                  <a:moveTo>
                    <a:pt x="2608" y="1"/>
                  </a:moveTo>
                  <a:lnTo>
                    <a:pt x="1" y="2775"/>
                  </a:lnTo>
                  <a:lnTo>
                    <a:pt x="227" y="2930"/>
                  </a:lnTo>
                  <a:lnTo>
                    <a:pt x="295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4"/>
            <p:cNvSpPr/>
            <p:nvPr/>
          </p:nvSpPr>
          <p:spPr>
            <a:xfrm>
              <a:off x="4996450" y="939825"/>
              <a:ext cx="347975" cy="224175"/>
            </a:xfrm>
            <a:custGeom>
              <a:avLst/>
              <a:gdLst/>
              <a:ahLst/>
              <a:cxnLst/>
              <a:rect l="l" t="t" r="r" b="b"/>
              <a:pathLst>
                <a:path w="13919" h="8967" extrusionOk="0">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4"/>
            <p:cNvSpPr/>
            <p:nvPr/>
          </p:nvSpPr>
          <p:spPr>
            <a:xfrm>
              <a:off x="5192300" y="939825"/>
              <a:ext cx="157775" cy="220900"/>
            </a:xfrm>
            <a:custGeom>
              <a:avLst/>
              <a:gdLst/>
              <a:ahLst/>
              <a:cxnLst/>
              <a:rect l="l" t="t" r="r" b="b"/>
              <a:pathLst>
                <a:path w="6311" h="8836" extrusionOk="0">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4"/>
            <p:cNvSpPr/>
            <p:nvPr/>
          </p:nvSpPr>
          <p:spPr>
            <a:xfrm>
              <a:off x="5357500" y="995500"/>
              <a:ext cx="208675" cy="168500"/>
            </a:xfrm>
            <a:custGeom>
              <a:avLst/>
              <a:gdLst/>
              <a:ahLst/>
              <a:cxnLst/>
              <a:rect l="l" t="t" r="r" b="b"/>
              <a:pathLst>
                <a:path w="8347" h="6740" extrusionOk="0">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4"/>
            <p:cNvSpPr/>
            <p:nvPr/>
          </p:nvSpPr>
          <p:spPr>
            <a:xfrm>
              <a:off x="5531925" y="939825"/>
              <a:ext cx="36650" cy="39025"/>
            </a:xfrm>
            <a:custGeom>
              <a:avLst/>
              <a:gdLst/>
              <a:ahLst/>
              <a:cxnLst/>
              <a:rect l="l" t="t" r="r" b="b"/>
              <a:pathLst>
                <a:path w="1466" h="1561" extrusionOk="0">
                  <a:moveTo>
                    <a:pt x="1" y="1"/>
                  </a:moveTo>
                  <a:lnTo>
                    <a:pt x="1251" y="1560"/>
                  </a:lnTo>
                  <a:cubicBezTo>
                    <a:pt x="1298" y="1501"/>
                    <a:pt x="1370" y="1453"/>
                    <a:pt x="1465" y="1406"/>
                  </a:cubicBez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4"/>
            <p:cNvSpPr/>
            <p:nvPr/>
          </p:nvSpPr>
          <p:spPr>
            <a:xfrm>
              <a:off x="5412275" y="940125"/>
              <a:ext cx="30075" cy="14900"/>
            </a:xfrm>
            <a:custGeom>
              <a:avLst/>
              <a:gdLst/>
              <a:ahLst/>
              <a:cxnLst/>
              <a:rect l="l" t="t" r="r" b="b"/>
              <a:pathLst>
                <a:path w="1203" h="596" extrusionOk="0">
                  <a:moveTo>
                    <a:pt x="0" y="1"/>
                  </a:moveTo>
                  <a:lnTo>
                    <a:pt x="1084" y="596"/>
                  </a:lnTo>
                  <a:cubicBezTo>
                    <a:pt x="1108" y="489"/>
                    <a:pt x="1143" y="417"/>
                    <a:pt x="1203" y="358"/>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4"/>
            <p:cNvSpPr/>
            <p:nvPr/>
          </p:nvSpPr>
          <p:spPr>
            <a:xfrm>
              <a:off x="5448000" y="940125"/>
              <a:ext cx="7750" cy="6575"/>
            </a:xfrm>
            <a:custGeom>
              <a:avLst/>
              <a:gdLst/>
              <a:ahLst/>
              <a:cxnLst/>
              <a:rect l="l" t="t" r="r" b="b"/>
              <a:pathLst>
                <a:path w="310" h="263" extrusionOk="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4"/>
            <p:cNvSpPr/>
            <p:nvPr/>
          </p:nvSpPr>
          <p:spPr>
            <a:xfrm>
              <a:off x="5654850" y="939825"/>
              <a:ext cx="128625" cy="201250"/>
            </a:xfrm>
            <a:custGeom>
              <a:avLst/>
              <a:gdLst/>
              <a:ahLst/>
              <a:cxnLst/>
              <a:rect l="l" t="t" r="r" b="b"/>
              <a:pathLst>
                <a:path w="5145" h="8050" extrusionOk="0">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4"/>
            <p:cNvSpPr/>
            <p:nvPr/>
          </p:nvSpPr>
          <p:spPr>
            <a:xfrm>
              <a:off x="5575375" y="939825"/>
              <a:ext cx="14925" cy="36050"/>
            </a:xfrm>
            <a:custGeom>
              <a:avLst/>
              <a:gdLst/>
              <a:ahLst/>
              <a:cxnLst/>
              <a:rect l="l" t="t" r="r" b="b"/>
              <a:pathLst>
                <a:path w="597" h="1442" extrusionOk="0">
                  <a:moveTo>
                    <a:pt x="346" y="1"/>
                  </a:moveTo>
                  <a:lnTo>
                    <a:pt x="1" y="1370"/>
                  </a:lnTo>
                  <a:cubicBezTo>
                    <a:pt x="96" y="1370"/>
                    <a:pt x="180" y="1394"/>
                    <a:pt x="239" y="1441"/>
                  </a:cubicBezTo>
                  <a:lnTo>
                    <a:pt x="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4"/>
            <p:cNvSpPr/>
            <p:nvPr/>
          </p:nvSpPr>
          <p:spPr>
            <a:xfrm>
              <a:off x="5742075" y="939825"/>
              <a:ext cx="47350" cy="198275"/>
            </a:xfrm>
            <a:custGeom>
              <a:avLst/>
              <a:gdLst/>
              <a:ahLst/>
              <a:cxnLst/>
              <a:rect l="l" t="t" r="r" b="b"/>
              <a:pathLst>
                <a:path w="1894" h="7931" extrusionOk="0">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4"/>
            <p:cNvSpPr/>
            <p:nvPr/>
          </p:nvSpPr>
          <p:spPr>
            <a:xfrm>
              <a:off x="5789400" y="1164550"/>
              <a:ext cx="90525" cy="353650"/>
            </a:xfrm>
            <a:custGeom>
              <a:avLst/>
              <a:gdLst/>
              <a:ahLst/>
              <a:cxnLst/>
              <a:rect l="l" t="t" r="r" b="b"/>
              <a:pathLst>
                <a:path w="3621" h="14146" extrusionOk="0">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4"/>
            <p:cNvSpPr/>
            <p:nvPr/>
          </p:nvSpPr>
          <p:spPr>
            <a:xfrm>
              <a:off x="6017400" y="939525"/>
              <a:ext cx="8075" cy="4500"/>
            </a:xfrm>
            <a:custGeom>
              <a:avLst/>
              <a:gdLst/>
              <a:ahLst/>
              <a:cxnLst/>
              <a:rect l="l" t="t" r="r" b="b"/>
              <a:pathLst>
                <a:path w="323" h="180" extrusionOk="0">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4"/>
            <p:cNvSpPr/>
            <p:nvPr/>
          </p:nvSpPr>
          <p:spPr>
            <a:xfrm>
              <a:off x="5798625" y="956500"/>
              <a:ext cx="225350" cy="187850"/>
            </a:xfrm>
            <a:custGeom>
              <a:avLst/>
              <a:gdLst/>
              <a:ahLst/>
              <a:cxnLst/>
              <a:rect l="l" t="t" r="r" b="b"/>
              <a:pathLst>
                <a:path w="9014" h="7514" extrusionOk="0">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4"/>
            <p:cNvSpPr/>
            <p:nvPr/>
          </p:nvSpPr>
          <p:spPr>
            <a:xfrm>
              <a:off x="6031700" y="959775"/>
              <a:ext cx="71750" cy="111650"/>
            </a:xfrm>
            <a:custGeom>
              <a:avLst/>
              <a:gdLst/>
              <a:ahLst/>
              <a:cxnLst/>
              <a:rect l="l" t="t" r="r" b="b"/>
              <a:pathLst>
                <a:path w="2870" h="4466" extrusionOk="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4"/>
            <p:cNvSpPr/>
            <p:nvPr/>
          </p:nvSpPr>
          <p:spPr>
            <a:xfrm>
              <a:off x="6036450" y="939825"/>
              <a:ext cx="12825" cy="7475"/>
            </a:xfrm>
            <a:custGeom>
              <a:avLst/>
              <a:gdLst/>
              <a:ahLst/>
              <a:cxnLst/>
              <a:rect l="l" t="t" r="r" b="b"/>
              <a:pathLst>
                <a:path w="513" h="299" extrusionOk="0">
                  <a:moveTo>
                    <a:pt x="108" y="1"/>
                  </a:moveTo>
                  <a:lnTo>
                    <a:pt x="1" y="84"/>
                  </a:lnTo>
                  <a:cubicBezTo>
                    <a:pt x="48" y="120"/>
                    <a:pt x="96" y="155"/>
                    <a:pt x="120" y="203"/>
                  </a:cubicBezTo>
                  <a:lnTo>
                    <a:pt x="167" y="298"/>
                  </a:lnTo>
                  <a:lnTo>
                    <a:pt x="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4"/>
            <p:cNvSpPr/>
            <p:nvPr/>
          </p:nvSpPr>
          <p:spPr>
            <a:xfrm>
              <a:off x="5965325" y="1184200"/>
              <a:ext cx="453050" cy="198075"/>
            </a:xfrm>
            <a:custGeom>
              <a:avLst/>
              <a:gdLst/>
              <a:ahLst/>
              <a:cxnLst/>
              <a:rect l="l" t="t" r="r" b="b"/>
              <a:pathLst>
                <a:path w="18122" h="7923" extrusionOk="0">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4"/>
            <p:cNvSpPr/>
            <p:nvPr/>
          </p:nvSpPr>
          <p:spPr>
            <a:xfrm>
              <a:off x="6126650" y="939825"/>
              <a:ext cx="68775" cy="119975"/>
            </a:xfrm>
            <a:custGeom>
              <a:avLst/>
              <a:gdLst/>
              <a:ahLst/>
              <a:cxnLst/>
              <a:rect l="l" t="t" r="r" b="b"/>
              <a:pathLst>
                <a:path w="2751" h="4799" extrusionOk="0">
                  <a:moveTo>
                    <a:pt x="2465" y="1"/>
                  </a:moveTo>
                  <a:lnTo>
                    <a:pt x="0" y="4739"/>
                  </a:lnTo>
                  <a:cubicBezTo>
                    <a:pt x="84" y="4763"/>
                    <a:pt x="179" y="4775"/>
                    <a:pt x="250" y="4799"/>
                  </a:cubicBezTo>
                  <a:lnTo>
                    <a:pt x="2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4"/>
            <p:cNvSpPr/>
            <p:nvPr/>
          </p:nvSpPr>
          <p:spPr>
            <a:xfrm>
              <a:off x="5887625" y="1106525"/>
              <a:ext cx="218800" cy="414050"/>
            </a:xfrm>
            <a:custGeom>
              <a:avLst/>
              <a:gdLst/>
              <a:ahLst/>
              <a:cxnLst/>
              <a:rect l="l" t="t" r="r" b="b"/>
              <a:pathLst>
                <a:path w="8752" h="16562" extrusionOk="0">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4"/>
            <p:cNvSpPr/>
            <p:nvPr/>
          </p:nvSpPr>
          <p:spPr>
            <a:xfrm>
              <a:off x="4762775" y="1114700"/>
              <a:ext cx="59275" cy="58100"/>
            </a:xfrm>
            <a:custGeom>
              <a:avLst/>
              <a:gdLst/>
              <a:ahLst/>
              <a:cxnLst/>
              <a:rect l="l" t="t" r="r" b="b"/>
              <a:pathLst>
                <a:path w="2371" h="2324" extrusionOk="0">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4"/>
            <p:cNvSpPr/>
            <p:nvPr/>
          </p:nvSpPr>
          <p:spPr>
            <a:xfrm>
              <a:off x="4558600" y="1391375"/>
              <a:ext cx="30975" cy="29875"/>
            </a:xfrm>
            <a:custGeom>
              <a:avLst/>
              <a:gdLst/>
              <a:ahLst/>
              <a:cxnLst/>
              <a:rect l="l" t="t" r="r" b="b"/>
              <a:pathLst>
                <a:path w="1239" h="1195" extrusionOk="0">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4"/>
            <p:cNvSpPr/>
            <p:nvPr/>
          </p:nvSpPr>
          <p:spPr>
            <a:xfrm>
              <a:off x="4196350" y="1025325"/>
              <a:ext cx="30075" cy="30150"/>
            </a:xfrm>
            <a:custGeom>
              <a:avLst/>
              <a:gdLst/>
              <a:ahLst/>
              <a:cxnLst/>
              <a:rect l="l" t="t" r="r" b="b"/>
              <a:pathLst>
                <a:path w="1203" h="1206" extrusionOk="0">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4"/>
            <p:cNvSpPr/>
            <p:nvPr/>
          </p:nvSpPr>
          <p:spPr>
            <a:xfrm>
              <a:off x="4432100" y="1005225"/>
              <a:ext cx="30075" cy="29900"/>
            </a:xfrm>
            <a:custGeom>
              <a:avLst/>
              <a:gdLst/>
              <a:ahLst/>
              <a:cxnLst/>
              <a:rect l="l" t="t" r="r" b="b"/>
              <a:pathLst>
                <a:path w="1203" h="1196" extrusionOk="0">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4"/>
            <p:cNvSpPr/>
            <p:nvPr/>
          </p:nvSpPr>
          <p:spPr>
            <a:xfrm>
              <a:off x="4392800" y="1332150"/>
              <a:ext cx="9850" cy="10525"/>
            </a:xfrm>
            <a:custGeom>
              <a:avLst/>
              <a:gdLst/>
              <a:ahLst/>
              <a:cxnLst/>
              <a:rect l="l" t="t" r="r" b="b"/>
              <a:pathLst>
                <a:path w="394" h="421" extrusionOk="0">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4"/>
            <p:cNvSpPr/>
            <p:nvPr/>
          </p:nvSpPr>
          <p:spPr>
            <a:xfrm>
              <a:off x="5860550" y="1516575"/>
              <a:ext cx="42275" cy="40975"/>
            </a:xfrm>
            <a:custGeom>
              <a:avLst/>
              <a:gdLst/>
              <a:ahLst/>
              <a:cxnLst/>
              <a:rect l="l" t="t" r="r" b="b"/>
              <a:pathLst>
                <a:path w="1691" h="1639" extrusionOk="0">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4"/>
            <p:cNvSpPr/>
            <p:nvPr/>
          </p:nvSpPr>
          <p:spPr>
            <a:xfrm>
              <a:off x="5775700" y="1136275"/>
              <a:ext cx="29800" cy="28900"/>
            </a:xfrm>
            <a:custGeom>
              <a:avLst/>
              <a:gdLst/>
              <a:ahLst/>
              <a:cxnLst/>
              <a:rect l="l" t="t" r="r" b="b"/>
              <a:pathLst>
                <a:path w="1192" h="1156" extrusionOk="0">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4"/>
            <p:cNvSpPr/>
            <p:nvPr/>
          </p:nvSpPr>
          <p:spPr>
            <a:xfrm>
              <a:off x="5559325" y="973750"/>
              <a:ext cx="30375" cy="28950"/>
            </a:xfrm>
            <a:custGeom>
              <a:avLst/>
              <a:gdLst/>
              <a:ahLst/>
              <a:cxnLst/>
              <a:rect l="l" t="t" r="r" b="b"/>
              <a:pathLst>
                <a:path w="1215" h="1158" extrusionOk="0">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4"/>
            <p:cNvSpPr/>
            <p:nvPr/>
          </p:nvSpPr>
          <p:spPr>
            <a:xfrm>
              <a:off x="4618425" y="1217425"/>
              <a:ext cx="22050" cy="20375"/>
            </a:xfrm>
            <a:custGeom>
              <a:avLst/>
              <a:gdLst/>
              <a:ahLst/>
              <a:cxnLst/>
              <a:rect l="l" t="t" r="r" b="b"/>
              <a:pathLst>
                <a:path w="882" h="815" extrusionOk="0">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4"/>
            <p:cNvSpPr/>
            <p:nvPr/>
          </p:nvSpPr>
          <p:spPr>
            <a:xfrm>
              <a:off x="5439650" y="946275"/>
              <a:ext cx="21175" cy="20375"/>
            </a:xfrm>
            <a:custGeom>
              <a:avLst/>
              <a:gdLst/>
              <a:ahLst/>
              <a:cxnLst/>
              <a:rect l="l" t="t" r="r" b="b"/>
              <a:pathLst>
                <a:path w="847" h="815" extrusionOk="0">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4"/>
            <p:cNvSpPr/>
            <p:nvPr/>
          </p:nvSpPr>
          <p:spPr>
            <a:xfrm>
              <a:off x="5341125" y="1157350"/>
              <a:ext cx="21450" cy="20100"/>
            </a:xfrm>
            <a:custGeom>
              <a:avLst/>
              <a:gdLst/>
              <a:ahLst/>
              <a:cxnLst/>
              <a:rect l="l" t="t" r="r" b="b"/>
              <a:pathLst>
                <a:path w="858" h="804" extrusionOk="0">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4"/>
            <p:cNvSpPr/>
            <p:nvPr/>
          </p:nvSpPr>
          <p:spPr>
            <a:xfrm>
              <a:off x="4884825" y="973175"/>
              <a:ext cx="20850" cy="20850"/>
            </a:xfrm>
            <a:custGeom>
              <a:avLst/>
              <a:gdLst/>
              <a:ahLst/>
              <a:cxnLst/>
              <a:rect l="l" t="t" r="r" b="b"/>
              <a:pathLst>
                <a:path w="834" h="834" extrusionOk="0">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4"/>
            <p:cNvSpPr/>
            <p:nvPr/>
          </p:nvSpPr>
          <p:spPr>
            <a:xfrm>
              <a:off x="3994525" y="940125"/>
              <a:ext cx="20575" cy="10200"/>
            </a:xfrm>
            <a:custGeom>
              <a:avLst/>
              <a:gdLst/>
              <a:ahLst/>
              <a:cxnLst/>
              <a:rect l="l" t="t" r="r" b="b"/>
              <a:pathLst>
                <a:path w="823" h="408" extrusionOk="0">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4"/>
            <p:cNvSpPr/>
            <p:nvPr/>
          </p:nvSpPr>
          <p:spPr>
            <a:xfrm>
              <a:off x="4521100" y="1262650"/>
              <a:ext cx="21150" cy="20400"/>
            </a:xfrm>
            <a:custGeom>
              <a:avLst/>
              <a:gdLst/>
              <a:ahLst/>
              <a:cxnLst/>
              <a:rect l="l" t="t" r="r" b="b"/>
              <a:pathLst>
                <a:path w="846" h="816" extrusionOk="0">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4"/>
            <p:cNvSpPr/>
            <p:nvPr/>
          </p:nvSpPr>
          <p:spPr>
            <a:xfrm>
              <a:off x="3877250" y="1014750"/>
              <a:ext cx="22050" cy="20675"/>
            </a:xfrm>
            <a:custGeom>
              <a:avLst/>
              <a:gdLst/>
              <a:ahLst/>
              <a:cxnLst/>
              <a:rect l="l" t="t" r="r" b="b"/>
              <a:pathLst>
                <a:path w="882" h="827" extrusionOk="0">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4"/>
            <p:cNvSpPr/>
            <p:nvPr/>
          </p:nvSpPr>
          <p:spPr>
            <a:xfrm>
              <a:off x="6017400" y="939525"/>
              <a:ext cx="25025" cy="23025"/>
            </a:xfrm>
            <a:custGeom>
              <a:avLst/>
              <a:gdLst/>
              <a:ahLst/>
              <a:cxnLst/>
              <a:rect l="l" t="t" r="r" b="b"/>
              <a:pathLst>
                <a:path w="1001" h="921" extrusionOk="0">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4"/>
            <p:cNvSpPr/>
            <p:nvPr/>
          </p:nvSpPr>
          <p:spPr>
            <a:xfrm>
              <a:off x="4869650" y="949325"/>
              <a:ext cx="12825" cy="12000"/>
            </a:xfrm>
            <a:custGeom>
              <a:avLst/>
              <a:gdLst/>
              <a:ahLst/>
              <a:cxnLst/>
              <a:rect l="l" t="t" r="r" b="b"/>
              <a:pathLst>
                <a:path w="513" h="480" extrusionOk="0">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4"/>
            <p:cNvSpPr/>
            <p:nvPr/>
          </p:nvSpPr>
          <p:spPr>
            <a:xfrm>
              <a:off x="4743150" y="1107375"/>
              <a:ext cx="12225" cy="12000"/>
            </a:xfrm>
            <a:custGeom>
              <a:avLst/>
              <a:gdLst/>
              <a:ahLst/>
              <a:cxnLst/>
              <a:rect l="l" t="t" r="r" b="b"/>
              <a:pathLst>
                <a:path w="489" h="480" extrusionOk="0">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4"/>
            <p:cNvSpPr/>
            <p:nvPr/>
          </p:nvSpPr>
          <p:spPr>
            <a:xfrm>
              <a:off x="4242175" y="940725"/>
              <a:ext cx="12525" cy="11700"/>
            </a:xfrm>
            <a:custGeom>
              <a:avLst/>
              <a:gdLst/>
              <a:ahLst/>
              <a:cxnLst/>
              <a:rect l="l" t="t" r="r" b="b"/>
              <a:pathLst>
                <a:path w="501" h="468" extrusionOk="0">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4"/>
            <p:cNvSpPr/>
            <p:nvPr/>
          </p:nvSpPr>
          <p:spPr>
            <a:xfrm>
              <a:off x="4657125" y="1097575"/>
              <a:ext cx="11925" cy="11350"/>
            </a:xfrm>
            <a:custGeom>
              <a:avLst/>
              <a:gdLst/>
              <a:ahLst/>
              <a:cxnLst/>
              <a:rect l="l" t="t" r="r" b="b"/>
              <a:pathLst>
                <a:path w="477" h="454" extrusionOk="0">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4"/>
            <p:cNvSpPr/>
            <p:nvPr/>
          </p:nvSpPr>
          <p:spPr>
            <a:xfrm>
              <a:off x="5125025" y="1028500"/>
              <a:ext cx="12525" cy="12050"/>
            </a:xfrm>
            <a:custGeom>
              <a:avLst/>
              <a:gdLst/>
              <a:ahLst/>
              <a:cxnLst/>
              <a:rect l="l" t="t" r="r" b="b"/>
              <a:pathLst>
                <a:path w="501" h="482" extrusionOk="0">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4"/>
            <p:cNvSpPr/>
            <p:nvPr/>
          </p:nvSpPr>
          <p:spPr>
            <a:xfrm>
              <a:off x="6093300" y="1058450"/>
              <a:ext cx="60150" cy="57725"/>
            </a:xfrm>
            <a:custGeom>
              <a:avLst/>
              <a:gdLst/>
              <a:ahLst/>
              <a:cxnLst/>
              <a:rect l="l" t="t" r="r" b="b"/>
              <a:pathLst>
                <a:path w="2406" h="2309" extrusionOk="0">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14"/>
          <p:cNvSpPr txBox="1">
            <a:spLocks noGrp="1"/>
          </p:cNvSpPr>
          <p:nvPr>
            <p:ph type="title"/>
          </p:nvPr>
        </p:nvSpPr>
        <p:spPr>
          <a:xfrm>
            <a:off x="4463450" y="1732314"/>
            <a:ext cx="3812100" cy="73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6" name="Google Shape;1756;p14"/>
          <p:cNvSpPr txBox="1">
            <a:spLocks noGrp="1"/>
          </p:cNvSpPr>
          <p:nvPr>
            <p:ph type="subTitle" idx="1"/>
          </p:nvPr>
        </p:nvSpPr>
        <p:spPr>
          <a:xfrm>
            <a:off x="4463450" y="2497400"/>
            <a:ext cx="3812100" cy="11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0" r:id="rId9"/>
    <p:sldLayoutId id="2147483662" r:id="rId10"/>
    <p:sldLayoutId id="2147483666" r:id="rId11"/>
    <p:sldLayoutId id="2147483668" r:id="rId12"/>
    <p:sldLayoutId id="2147483671"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p>
            <a:pPr lvl="0"/>
            <a:r>
              <a:rPr lang="en-US" sz="4000" dirty="0"/>
              <a:t>Attendance-System through Real-time Database</a:t>
            </a:r>
            <a:endParaRPr sz="4000" dirty="0"/>
          </a:p>
        </p:txBody>
      </p:sp>
      <p:sp>
        <p:nvSpPr>
          <p:cNvPr id="4337" name="Google Shape;4337;p33"/>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4338" name="Google Shape;4338;p33"/>
          <p:cNvPicPr preferRelativeResize="0"/>
          <p:nvPr/>
        </p:nvPicPr>
        <p:blipFill rotWithShape="1">
          <a:blip r:embed="rId3">
            <a:alphaModFix/>
          </a:blip>
          <a:srcRect l="31656" r="1627"/>
          <a:stretch/>
        </p:blipFill>
        <p:spPr>
          <a:xfrm>
            <a:off x="735794" y="1405000"/>
            <a:ext cx="2539800" cy="2537700"/>
          </a:xfrm>
          <a:prstGeom prst="ellipse">
            <a:avLst/>
          </a:prstGeom>
          <a:noFill/>
          <a:ln>
            <a:noFill/>
          </a:ln>
        </p:spPr>
      </p:pic>
      <p:sp>
        <p:nvSpPr>
          <p:cNvPr id="4339" name="Google Shape;4339;p33"/>
          <p:cNvSpPr/>
          <p:nvPr/>
        </p:nvSpPr>
        <p:spPr>
          <a:xfrm>
            <a:off x="654831" y="1250000"/>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9"/>
        <p:cNvGrpSpPr/>
        <p:nvPr/>
      </p:nvGrpSpPr>
      <p:grpSpPr>
        <a:xfrm>
          <a:off x="0" y="0"/>
          <a:ext cx="0" cy="0"/>
          <a:chOff x="0" y="0"/>
          <a:chExt cx="0" cy="0"/>
        </a:xfrm>
      </p:grpSpPr>
      <p:sp>
        <p:nvSpPr>
          <p:cNvPr id="4490" name="Google Shape;4490;p43"/>
          <p:cNvSpPr txBox="1">
            <a:spLocks noGrp="1"/>
          </p:cNvSpPr>
          <p:nvPr>
            <p:ph type="title"/>
          </p:nvPr>
        </p:nvSpPr>
        <p:spPr>
          <a:xfrm>
            <a:off x="234608" y="142858"/>
            <a:ext cx="7837854" cy="791793"/>
          </a:xfrm>
          <a:prstGeom prst="rect">
            <a:avLst/>
          </a:prstGeom>
        </p:spPr>
        <p:txBody>
          <a:bodyPr spcFirstLastPara="1" wrap="square" lIns="91425" tIns="91425" rIns="91425" bIns="91425" anchor="t" anchorCtr="0">
            <a:noAutofit/>
          </a:bodyPr>
          <a:lstStyle/>
          <a:p>
            <a:pPr lvl="0" algn="l"/>
            <a:r>
              <a:rPr lang="en" sz="2400" dirty="0"/>
              <a:t>6. </a:t>
            </a:r>
            <a:r>
              <a:rPr lang="en-US" sz="2400" dirty="0"/>
              <a:t>EXPRERIMENTAL SETUP AND RESULT ANALYSIS</a:t>
            </a:r>
            <a:endParaRPr sz="2400"/>
          </a:p>
        </p:txBody>
      </p:sp>
      <p:sp>
        <p:nvSpPr>
          <p:cNvPr id="4491" name="Google Shape;4491;p43"/>
          <p:cNvSpPr txBox="1">
            <a:spLocks noGrp="1"/>
          </p:cNvSpPr>
          <p:nvPr>
            <p:ph type="subTitle" idx="1"/>
          </p:nvPr>
        </p:nvSpPr>
        <p:spPr>
          <a:xfrm>
            <a:off x="142844" y="714362"/>
            <a:ext cx="9001156" cy="4214842"/>
          </a:xfrm>
          <a:prstGeom prst="rect">
            <a:avLst/>
          </a:prstGeom>
        </p:spPr>
        <p:txBody>
          <a:bodyPr spcFirstLastPara="1" wrap="square" lIns="91425" tIns="91425" rIns="91425" bIns="91425" anchor="t" anchorCtr="0">
            <a:noAutofit/>
          </a:bodyPr>
          <a:lstStyle/>
          <a:p>
            <a:pPr marL="0" lvl="0" indent="0" algn="l">
              <a:spcAft>
                <a:spcPts val="1600"/>
              </a:spcAft>
              <a:buNone/>
            </a:pPr>
            <a:r>
              <a:rPr lang="en-US" dirty="0"/>
              <a:t>Requirements/Setup:</a:t>
            </a:r>
          </a:p>
          <a:p>
            <a:pPr marL="228600" lvl="0" indent="-228600" algn="l">
              <a:spcAft>
                <a:spcPts val="1600"/>
              </a:spcAft>
              <a:buAutoNum type="arabicPeriod"/>
            </a:pPr>
            <a:r>
              <a:rPr lang="en-US" sz="1200" dirty="0" err="1"/>
              <a:t>PyMongo</a:t>
            </a:r>
            <a:r>
              <a:rPr lang="en-US" sz="1200" dirty="0"/>
              <a:t>: Python library used for working with </a:t>
            </a:r>
            <a:r>
              <a:rPr lang="en-US" sz="1200" dirty="0" err="1"/>
              <a:t>MongoDB</a:t>
            </a:r>
            <a:r>
              <a:rPr lang="en-US" sz="1200" dirty="0"/>
              <a:t>, a popular </a:t>
            </a:r>
            <a:r>
              <a:rPr lang="en-US" sz="1200" dirty="0" err="1"/>
              <a:t>NoSQL</a:t>
            </a:r>
            <a:r>
              <a:rPr lang="en-US" sz="1200" dirty="0"/>
              <a:t> document-based database system. It allows Python developers to interact with </a:t>
            </a:r>
            <a:r>
              <a:rPr lang="en-US" sz="1200" dirty="0" err="1"/>
              <a:t>MongoDB</a:t>
            </a:r>
            <a:r>
              <a:rPr lang="en-US" sz="1200" dirty="0"/>
              <a:t> databases, collections, and documents </a:t>
            </a:r>
          </a:p>
          <a:p>
            <a:pPr marL="228600" lvl="0" indent="-228600" algn="l">
              <a:spcAft>
                <a:spcPts val="1600"/>
              </a:spcAft>
              <a:buAutoNum type="arabicPeriod"/>
            </a:pPr>
            <a:r>
              <a:rPr lang="en-US" sz="1200" dirty="0" err="1"/>
              <a:t>speech_recognition</a:t>
            </a:r>
            <a:r>
              <a:rPr lang="en-US" sz="1200" dirty="0"/>
              <a:t>: Python library that allows developers to easily integrate speech recognition capabilities into their applications.</a:t>
            </a:r>
          </a:p>
          <a:p>
            <a:pPr marL="228600" lvl="0" indent="-228600" algn="l">
              <a:spcAft>
                <a:spcPts val="1600"/>
              </a:spcAft>
              <a:buAutoNum type="arabicPeriod"/>
            </a:pPr>
            <a:r>
              <a:rPr lang="en-US" sz="1200" dirty="0"/>
              <a:t>cv2: cv2 is a popular computer vision library in Python used for various image and video processing applications.</a:t>
            </a:r>
          </a:p>
          <a:p>
            <a:pPr marL="228600" lvl="0" indent="-228600" algn="l">
              <a:spcAft>
                <a:spcPts val="1600"/>
              </a:spcAft>
              <a:buAutoNum type="arabicPeriod"/>
            </a:pPr>
            <a:r>
              <a:rPr lang="en-US" sz="1200" dirty="0"/>
              <a:t>Pyttsx3: Pyttsx3 is a Python package that provides a simple and easy way to convert text to speech.</a:t>
            </a:r>
          </a:p>
          <a:p>
            <a:pPr marL="228600" lvl="0" indent="-228600" algn="l">
              <a:spcAft>
                <a:spcPts val="1600"/>
              </a:spcAft>
              <a:buAutoNum type="arabicPeriod"/>
            </a:pPr>
            <a:r>
              <a:rPr lang="en-US" sz="1200" dirty="0" err="1"/>
              <a:t>PyAudio</a:t>
            </a:r>
            <a:r>
              <a:rPr lang="en-US" sz="1200" dirty="0"/>
              <a:t>: Python library that provides a simple and easy-to-use interface for working with audio data in real-time.</a:t>
            </a:r>
          </a:p>
          <a:p>
            <a:pPr marL="228600" lvl="0" indent="-228600" algn="l">
              <a:spcAft>
                <a:spcPts val="1600"/>
              </a:spcAft>
              <a:buAutoNum type="arabicPeriod"/>
            </a:pPr>
            <a:r>
              <a:rPr lang="en-US" sz="1200" dirty="0" err="1"/>
              <a:t>EasyGUI</a:t>
            </a:r>
            <a:r>
              <a:rPr lang="en-US" sz="1200" dirty="0"/>
              <a:t>: Python library for creating simple GUI (Graphical User Interface) applications.</a:t>
            </a:r>
          </a:p>
          <a:p>
            <a:pPr marL="228600" lvl="0" indent="-228600" algn="l">
              <a:spcAft>
                <a:spcPts val="1600"/>
              </a:spcAft>
              <a:buAutoNum type="arabicPeriod"/>
            </a:pPr>
            <a:r>
              <a:rPr lang="en-US" sz="1200" dirty="0"/>
              <a:t>Camera (USB):  A working desktop/laptop compatible or integrated camera. The better the resolution, the better the accuracy of</a:t>
            </a:r>
            <a:br>
              <a:rPr lang="en-US" sz="1200" dirty="0"/>
            </a:br>
            <a:r>
              <a:rPr lang="en-US" sz="1200" dirty="0"/>
              <a:t>the model.</a:t>
            </a:r>
          </a:p>
          <a:p>
            <a:pPr marL="228600" lvl="0" indent="-228600" algn="l">
              <a:spcAft>
                <a:spcPts val="1600"/>
              </a:spcAft>
              <a:buAutoNum type="arabicPeriod"/>
            </a:pPr>
            <a:r>
              <a:rPr lang="en-US" sz="1200" dirty="0"/>
              <a:t>Python: Any device capable of execution and using python libraries is sufficient.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4549" name="Google Shape;4549;p44"/>
          <p:cNvSpPr txBox="1">
            <a:spLocks noGrp="1"/>
          </p:cNvSpPr>
          <p:nvPr>
            <p:ph type="title"/>
          </p:nvPr>
        </p:nvSpPr>
        <p:spPr>
          <a:xfrm>
            <a:off x="-642974" y="142858"/>
            <a:ext cx="5786478" cy="4836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DATABASE CONFIGURATION</a:t>
            </a:r>
            <a:endParaRPr sz="2000" dirty="0"/>
          </a:p>
        </p:txBody>
      </p:sp>
      <p:pic>
        <p:nvPicPr>
          <p:cNvPr id="2053" name="Picture 5"/>
          <p:cNvPicPr>
            <a:picLocks noChangeAspect="1" noChangeArrowheads="1"/>
          </p:cNvPicPr>
          <p:nvPr/>
        </p:nvPicPr>
        <p:blipFill>
          <a:blip r:embed="rId3"/>
          <a:srcRect/>
          <a:stretch>
            <a:fillRect/>
          </a:stretch>
        </p:blipFill>
        <p:spPr bwMode="auto">
          <a:xfrm>
            <a:off x="-1" y="714362"/>
            <a:ext cx="9144001" cy="435771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1"/>
        <p:cNvGrpSpPr/>
        <p:nvPr/>
      </p:nvGrpSpPr>
      <p:grpSpPr>
        <a:xfrm>
          <a:off x="0" y="0"/>
          <a:ext cx="0" cy="0"/>
          <a:chOff x="0" y="0"/>
          <a:chExt cx="0" cy="0"/>
        </a:xfrm>
      </p:grpSpPr>
      <p:sp>
        <p:nvSpPr>
          <p:cNvPr id="4563" name="Google Shape;4563;p45"/>
          <p:cNvSpPr txBox="1">
            <a:spLocks noGrp="1"/>
          </p:cNvSpPr>
          <p:nvPr>
            <p:ph type="subTitle" idx="1"/>
          </p:nvPr>
        </p:nvSpPr>
        <p:spPr>
          <a:xfrm>
            <a:off x="571472" y="928676"/>
            <a:ext cx="7858180" cy="35719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dirty="0"/>
              <a:t>The above Python code is a basic attendance system that uses face detection to take attendance and store it in a MongoDB database. </a:t>
            </a:r>
          </a:p>
          <a:p>
            <a:pPr marL="285750" lvl="0" indent="-285750" algn="l">
              <a:buFont typeface="Arial" panose="020B0604020202020204" pitchFamily="34" charset="0"/>
              <a:buChar char="•"/>
            </a:pPr>
            <a:endParaRPr lang="en-US" sz="1400" dirty="0"/>
          </a:p>
          <a:p>
            <a:pPr marL="285750" lvl="0" indent="-285750" algn="l">
              <a:buFont typeface="Arial" panose="020B0604020202020204" pitchFamily="34" charset="0"/>
              <a:buChar char="•"/>
            </a:pPr>
            <a:r>
              <a:rPr lang="en-US" sz="1400" dirty="0"/>
              <a:t>The system can detect and recognize faces, capture the name of the person and add their name to the attendance database. The system also uses text-to- speech to provide feedback to the user about the success of their attendance. </a:t>
            </a:r>
          </a:p>
          <a:p>
            <a:pPr marL="285750" lvl="0" indent="-285750" algn="l">
              <a:buFont typeface="Arial" panose="020B0604020202020204" pitchFamily="34" charset="0"/>
              <a:buChar char="•"/>
            </a:pPr>
            <a:endParaRPr lang="en-US" sz="1400" dirty="0"/>
          </a:p>
          <a:p>
            <a:pPr marL="285750" lvl="0" indent="-285750" algn="l">
              <a:buFont typeface="Arial" panose="020B0604020202020204" pitchFamily="34" charset="0"/>
              <a:buChar char="•"/>
            </a:pPr>
            <a:r>
              <a:rPr lang="en-US" sz="1400" dirty="0"/>
              <a:t>In terms of future scope, this system can be further enhanced to include more features such as automatic email notifications to teachers or parents about the attendance of their students, integration with other biometric technologies like fingerprint or iris recognition, and the ability to generate reports on attendance for specific time periods or individual students.</a:t>
            </a:r>
          </a:p>
          <a:p>
            <a:pPr marL="285750" lvl="0" indent="-285750" algn="l">
              <a:buFont typeface="Arial" panose="020B0604020202020204" pitchFamily="34" charset="0"/>
              <a:buChar char="•"/>
            </a:pPr>
            <a:endParaRPr lang="en-US" sz="1400" dirty="0"/>
          </a:p>
          <a:p>
            <a:pPr marL="285750" lvl="0" indent="-285750" algn="l">
              <a:buFont typeface="Arial" panose="020B0604020202020204" pitchFamily="34" charset="0"/>
              <a:buChar char="•"/>
            </a:pPr>
            <a:r>
              <a:rPr lang="en-US" sz="1400" dirty="0"/>
              <a:t>Additionally, the system can be made more secure by implementing authentication mechanisms for access to the attendance database</a:t>
            </a:r>
            <a:endParaRPr sz="1400" dirty="0"/>
          </a:p>
        </p:txBody>
      </p:sp>
      <p:sp>
        <p:nvSpPr>
          <p:cNvPr id="4568" name="Google Shape;4568;p45"/>
          <p:cNvSpPr txBox="1">
            <a:spLocks noGrp="1"/>
          </p:cNvSpPr>
          <p:nvPr>
            <p:ph type="title" idx="6"/>
          </p:nvPr>
        </p:nvSpPr>
        <p:spPr>
          <a:xfrm>
            <a:off x="1857356" y="214296"/>
            <a:ext cx="5637950" cy="5891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7. CONCLUSION</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5" name="Title 4"/>
          <p:cNvSpPr>
            <a:spLocks noGrp="1"/>
          </p:cNvSpPr>
          <p:nvPr>
            <p:ph type="title"/>
          </p:nvPr>
        </p:nvSpPr>
        <p:spPr>
          <a:xfrm>
            <a:off x="285720" y="428610"/>
            <a:ext cx="8572560" cy="738600"/>
          </a:xfrm>
        </p:spPr>
        <p:txBody>
          <a:bodyPr/>
          <a:lstStyle/>
          <a:p>
            <a:r>
              <a:rPr lang="en-US" sz="2000" dirty="0"/>
              <a:t>Project report in partial fulfilment of the requirement for the award of the degree of Bachelor of Technology In CSE (IOT, BCT, CYS)</a:t>
            </a:r>
          </a:p>
        </p:txBody>
      </p:sp>
      <p:sp>
        <p:nvSpPr>
          <p:cNvPr id="10" name="Subtitle 9"/>
          <p:cNvSpPr>
            <a:spLocks noGrp="1"/>
          </p:cNvSpPr>
          <p:nvPr>
            <p:ph type="subTitle" idx="1"/>
          </p:nvPr>
        </p:nvSpPr>
        <p:spPr>
          <a:xfrm>
            <a:off x="142844" y="1214428"/>
            <a:ext cx="8786874" cy="3786214"/>
          </a:xfrm>
        </p:spPr>
        <p:txBody>
          <a:bodyPr/>
          <a:lstStyle/>
          <a:p>
            <a:r>
              <a:rPr lang="en-US" dirty="0"/>
              <a:t>Submitted by-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Under the guidance of</a:t>
            </a:r>
          </a:p>
          <a:p>
            <a:r>
              <a:rPr lang="en-US" dirty="0"/>
              <a:t>                                                                                    Prof. </a:t>
            </a:r>
            <a:r>
              <a:rPr lang="en-US" dirty="0" err="1"/>
              <a:t>Sandip</a:t>
            </a:r>
            <a:r>
              <a:rPr lang="en-US" dirty="0"/>
              <a:t> </a:t>
            </a:r>
            <a:r>
              <a:rPr lang="en-US" dirty="0" err="1"/>
              <a:t>Mondal</a:t>
            </a:r>
            <a:r>
              <a:rPr lang="en-US" dirty="0"/>
              <a:t> </a:t>
            </a:r>
          </a:p>
          <a:p>
            <a:r>
              <a:rPr lang="en-US" dirty="0"/>
              <a:t>                                                                         Department of CSE (IOT, BCT, CYS)                                                                </a:t>
            </a:r>
          </a:p>
          <a:p>
            <a:r>
              <a:rPr lang="en-US" dirty="0"/>
              <a:t>                                                                                                                                                                                     </a:t>
            </a:r>
          </a:p>
          <a:p>
            <a:r>
              <a:rPr lang="en-US" dirty="0"/>
              <a:t>                                                                                         </a:t>
            </a:r>
          </a:p>
        </p:txBody>
      </p:sp>
      <p:pic>
        <p:nvPicPr>
          <p:cNvPr id="1028" name="Picture 4"/>
          <p:cNvPicPr>
            <a:picLocks noChangeAspect="1" noChangeArrowheads="1"/>
          </p:cNvPicPr>
          <p:nvPr/>
        </p:nvPicPr>
        <p:blipFill>
          <a:blip r:embed="rId3"/>
          <a:srcRect/>
          <a:stretch>
            <a:fillRect/>
          </a:stretch>
        </p:blipFill>
        <p:spPr bwMode="auto">
          <a:xfrm>
            <a:off x="1214414" y="1571618"/>
            <a:ext cx="6267792" cy="223286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4" name="Google Shape;4374;p36"/>
          <p:cNvSpPr txBox="1">
            <a:spLocks noGrp="1"/>
          </p:cNvSpPr>
          <p:nvPr>
            <p:ph type="title"/>
          </p:nvPr>
        </p:nvSpPr>
        <p:spPr>
          <a:xfrm>
            <a:off x="285720" y="0"/>
            <a:ext cx="5222384" cy="14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 </a:t>
            </a:r>
            <a:endParaRPr dirty="0"/>
          </a:p>
        </p:txBody>
      </p:sp>
      <p:sp>
        <p:nvSpPr>
          <p:cNvPr id="4375" name="Google Shape;4375;p36"/>
          <p:cNvSpPr txBox="1">
            <a:spLocks noGrp="1"/>
          </p:cNvSpPr>
          <p:nvPr>
            <p:ph type="subTitle" idx="1"/>
          </p:nvPr>
        </p:nvSpPr>
        <p:spPr>
          <a:xfrm>
            <a:off x="285720" y="928676"/>
            <a:ext cx="8501122" cy="2428892"/>
          </a:xfrm>
          <a:prstGeom prst="rect">
            <a:avLst/>
          </a:prstGeom>
        </p:spPr>
        <p:txBody>
          <a:bodyPr spcFirstLastPara="1" wrap="square" lIns="91425" tIns="91425" rIns="91425" bIns="91425" anchor="t" anchorCtr="0">
            <a:noAutofit/>
          </a:bodyPr>
          <a:lstStyle/>
          <a:p>
            <a:pPr marL="0" lvl="0" indent="0">
              <a:spcAft>
                <a:spcPts val="1600"/>
              </a:spcAft>
            </a:pPr>
            <a:r>
              <a:rPr lang="en-US" sz="1400" dirty="0"/>
              <a:t>We would like to take this opportunity to thank everyone whose cooperation and encouragement</a:t>
            </a:r>
            <a:br>
              <a:rPr lang="en-US" sz="1400" dirty="0"/>
            </a:br>
            <a:r>
              <a:rPr lang="en-US" sz="1400" dirty="0"/>
              <a:t>throughout the ongoing course of this project remains invaluable to us.</a:t>
            </a:r>
            <a:br>
              <a:rPr lang="en-US" sz="1400" dirty="0"/>
            </a:br>
            <a:r>
              <a:rPr lang="en-US" sz="1400" dirty="0"/>
              <a:t>We are sincerely grateful to our guide Prof. </a:t>
            </a:r>
            <a:r>
              <a:rPr lang="en-US" sz="1400" dirty="0" err="1"/>
              <a:t>Sandip</a:t>
            </a:r>
            <a:r>
              <a:rPr lang="en-US" sz="1400" dirty="0"/>
              <a:t> </a:t>
            </a:r>
            <a:r>
              <a:rPr lang="en-US" sz="1400" dirty="0" err="1"/>
              <a:t>Mondal</a:t>
            </a:r>
            <a:r>
              <a:rPr lang="en-US" sz="1400" dirty="0"/>
              <a:t> of the Department of CSE (IOT, BCT,</a:t>
            </a:r>
            <a:br>
              <a:rPr lang="en-US" sz="1400" dirty="0"/>
            </a:br>
            <a:r>
              <a:rPr lang="en-US" sz="1400" dirty="0"/>
              <a:t>CYS), UEM, Kolkata, for his wisdom, guidance and inspiration that helped us to go through with this</a:t>
            </a:r>
            <a:br>
              <a:rPr lang="en-US" sz="1400" dirty="0"/>
            </a:br>
            <a:r>
              <a:rPr lang="en-US" sz="1400" dirty="0"/>
              <a:t>project and take it to where it stands now.</a:t>
            </a:r>
            <a:br>
              <a:rPr lang="en-US" sz="1400" dirty="0"/>
            </a:br>
            <a:r>
              <a:rPr lang="en-US" sz="1400" dirty="0"/>
              <a:t>Last but not the least, we would like to extend our warm regards to our families and peers who have</a:t>
            </a:r>
            <a:br>
              <a:rPr lang="en-US" sz="1400" dirty="0"/>
            </a:br>
            <a:r>
              <a:rPr lang="en-US" sz="1400" dirty="0"/>
              <a:t>kept supporting us and always had faith in our work.</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351" name="Google Shape;4351;p35"/>
          <p:cNvSpPr txBox="1">
            <a:spLocks noGrp="1"/>
          </p:cNvSpPr>
          <p:nvPr>
            <p:ph type="title" idx="2"/>
          </p:nvPr>
        </p:nvSpPr>
        <p:spPr>
          <a:xfrm>
            <a:off x="1601409" y="1571618"/>
            <a:ext cx="2970600" cy="527700"/>
          </a:xfrm>
          <a:prstGeom prst="rect">
            <a:avLst/>
          </a:prstGeom>
        </p:spPr>
        <p:txBody>
          <a:bodyPr spcFirstLastPara="1" wrap="square" lIns="91425" tIns="91425" rIns="91425" bIns="91425" anchor="t" anchorCtr="0">
            <a:noAutofit/>
          </a:bodyPr>
          <a:lstStyle/>
          <a:p>
            <a:pPr lvl="0"/>
            <a:r>
              <a:rPr lang="en-US" dirty="0"/>
              <a:t>ABSTRACT</a:t>
            </a:r>
            <a:endParaRPr/>
          </a:p>
        </p:txBody>
      </p:sp>
      <p:sp>
        <p:nvSpPr>
          <p:cNvPr id="4353" name="Google Shape;4353;p35"/>
          <p:cNvSpPr txBox="1">
            <a:spLocks noGrp="1"/>
          </p:cNvSpPr>
          <p:nvPr>
            <p:ph type="title" idx="3"/>
          </p:nvPr>
        </p:nvSpPr>
        <p:spPr>
          <a:xfrm>
            <a:off x="1601250" y="3044182"/>
            <a:ext cx="2626500" cy="527700"/>
          </a:xfrm>
          <a:prstGeom prst="rect">
            <a:avLst/>
          </a:prstGeom>
        </p:spPr>
        <p:txBody>
          <a:bodyPr spcFirstLastPara="1" wrap="square" lIns="91425" tIns="91425" rIns="91425" bIns="91425" anchor="t" anchorCtr="0">
            <a:noAutofit/>
          </a:bodyPr>
          <a:lstStyle/>
          <a:p>
            <a:pPr lvl="0"/>
            <a:r>
              <a:rPr lang="en-US" sz="1800" dirty="0"/>
              <a:t>LITERATURE SURVEY</a:t>
            </a:r>
            <a:endParaRPr sz="1800"/>
          </a:p>
        </p:txBody>
      </p:sp>
      <p:sp>
        <p:nvSpPr>
          <p:cNvPr id="4355" name="Google Shape;4355;p35"/>
          <p:cNvSpPr txBox="1">
            <a:spLocks noGrp="1"/>
          </p:cNvSpPr>
          <p:nvPr>
            <p:ph type="title" idx="5"/>
          </p:nvPr>
        </p:nvSpPr>
        <p:spPr>
          <a:xfrm>
            <a:off x="1601444" y="2329802"/>
            <a:ext cx="3434100" cy="527700"/>
          </a:xfrm>
          <a:prstGeom prst="rect">
            <a:avLst/>
          </a:prstGeom>
        </p:spPr>
        <p:txBody>
          <a:bodyPr spcFirstLastPara="1" wrap="square" lIns="91425" tIns="91425" rIns="91425" bIns="91425" anchor="t" anchorCtr="0">
            <a:noAutofit/>
          </a:bodyPr>
          <a:lstStyle/>
          <a:p>
            <a:pPr lvl="0"/>
            <a:r>
              <a:rPr lang="en-US" dirty="0"/>
              <a:t>INTRODUCTION</a:t>
            </a:r>
            <a:endParaRPr/>
          </a:p>
        </p:txBody>
      </p:sp>
      <p:sp>
        <p:nvSpPr>
          <p:cNvPr id="4357" name="Google Shape;4357;p35"/>
          <p:cNvSpPr txBox="1">
            <a:spLocks noGrp="1"/>
          </p:cNvSpPr>
          <p:nvPr>
            <p:ph type="title" idx="7"/>
          </p:nvPr>
        </p:nvSpPr>
        <p:spPr>
          <a:xfrm>
            <a:off x="1643042" y="3786196"/>
            <a:ext cx="2626500" cy="527700"/>
          </a:xfrm>
          <a:prstGeom prst="rect">
            <a:avLst/>
          </a:prstGeom>
        </p:spPr>
        <p:txBody>
          <a:bodyPr spcFirstLastPara="1" wrap="square" lIns="91425" tIns="91425" rIns="91425" bIns="91425" anchor="t" anchorCtr="0">
            <a:noAutofit/>
          </a:bodyPr>
          <a:lstStyle/>
          <a:p>
            <a:pPr lvl="0"/>
            <a:r>
              <a:rPr lang="en-US" sz="1700" dirty="0"/>
              <a:t>PROBLEM STATEMENT </a:t>
            </a:r>
            <a:endParaRPr sz="1700"/>
          </a:p>
        </p:txBody>
      </p:sp>
      <p:sp>
        <p:nvSpPr>
          <p:cNvPr id="4359" name="Google Shape;4359;p35"/>
          <p:cNvSpPr txBox="1">
            <a:spLocks noGrp="1"/>
          </p:cNvSpPr>
          <p:nvPr>
            <p:ph type="title" idx="9"/>
          </p:nvPr>
        </p:nvSpPr>
        <p:spPr>
          <a:xfrm>
            <a:off x="767250" y="148127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a:p>
        </p:txBody>
      </p:sp>
      <p:sp>
        <p:nvSpPr>
          <p:cNvPr id="4360" name="Google Shape;4360;p35"/>
          <p:cNvSpPr txBox="1">
            <a:spLocks noGrp="1"/>
          </p:cNvSpPr>
          <p:nvPr>
            <p:ph type="title" idx="13"/>
          </p:nvPr>
        </p:nvSpPr>
        <p:spPr>
          <a:xfrm>
            <a:off x="737604" y="292894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a:p>
        </p:txBody>
      </p:sp>
      <p:sp>
        <p:nvSpPr>
          <p:cNvPr id="4361" name="Google Shape;4361;p35"/>
          <p:cNvSpPr txBox="1">
            <a:spLocks noGrp="1"/>
          </p:cNvSpPr>
          <p:nvPr>
            <p:ph type="title" idx="14"/>
          </p:nvPr>
        </p:nvSpPr>
        <p:spPr>
          <a:xfrm>
            <a:off x="714348" y="2222102"/>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a:p>
        </p:txBody>
      </p:sp>
      <p:sp>
        <p:nvSpPr>
          <p:cNvPr id="4362" name="Google Shape;4362;p35"/>
          <p:cNvSpPr txBox="1">
            <a:spLocks noGrp="1"/>
          </p:cNvSpPr>
          <p:nvPr>
            <p:ph type="title" idx="15"/>
          </p:nvPr>
        </p:nvSpPr>
        <p:spPr>
          <a:xfrm>
            <a:off x="714348" y="3650862"/>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a:p>
        </p:txBody>
      </p:sp>
      <p:sp>
        <p:nvSpPr>
          <p:cNvPr id="4363" name="Google Shape;4363;p35"/>
          <p:cNvSpPr txBox="1">
            <a:spLocks noGrp="1"/>
          </p:cNvSpPr>
          <p:nvPr>
            <p:ph type="title" idx="16"/>
          </p:nvPr>
        </p:nvSpPr>
        <p:spPr>
          <a:xfrm>
            <a:off x="5643570" y="2516482"/>
            <a:ext cx="2626500" cy="527700"/>
          </a:xfrm>
          <a:prstGeom prst="rect">
            <a:avLst/>
          </a:prstGeom>
        </p:spPr>
        <p:txBody>
          <a:bodyPr spcFirstLastPara="1" wrap="square" lIns="91425" tIns="91425" rIns="91425" bIns="91425" anchor="t" anchorCtr="0">
            <a:noAutofit/>
          </a:bodyPr>
          <a:lstStyle/>
          <a:p>
            <a:pPr lvl="0"/>
            <a:r>
              <a:rPr lang="en-US" sz="1600" dirty="0"/>
              <a:t>EXPERIMENTAL SETUP AND RESULT ANALYSIS</a:t>
            </a:r>
            <a:endParaRPr sz="1600" dirty="0"/>
          </a:p>
        </p:txBody>
      </p:sp>
      <p:sp>
        <p:nvSpPr>
          <p:cNvPr id="4365" name="Google Shape;4365;p35"/>
          <p:cNvSpPr txBox="1">
            <a:spLocks noGrp="1"/>
          </p:cNvSpPr>
          <p:nvPr>
            <p:ph type="title" idx="18"/>
          </p:nvPr>
        </p:nvSpPr>
        <p:spPr>
          <a:xfrm>
            <a:off x="5643570" y="1800414"/>
            <a:ext cx="2626500" cy="527700"/>
          </a:xfrm>
          <a:prstGeom prst="rect">
            <a:avLst/>
          </a:prstGeom>
        </p:spPr>
        <p:txBody>
          <a:bodyPr spcFirstLastPara="1" wrap="square" lIns="91425" tIns="91425" rIns="91425" bIns="91425" anchor="t" anchorCtr="0">
            <a:noAutofit/>
          </a:bodyPr>
          <a:lstStyle/>
          <a:p>
            <a:pPr lvl="0"/>
            <a:r>
              <a:rPr lang="en-US" sz="1700" dirty="0"/>
              <a:t>PROPOSED SOLUTION </a:t>
            </a:r>
            <a:endParaRPr dirty="0"/>
          </a:p>
        </p:txBody>
      </p:sp>
      <p:sp>
        <p:nvSpPr>
          <p:cNvPr id="4367" name="Google Shape;4367;p35"/>
          <p:cNvSpPr txBox="1">
            <a:spLocks noGrp="1"/>
          </p:cNvSpPr>
          <p:nvPr>
            <p:ph type="title" idx="20"/>
          </p:nvPr>
        </p:nvSpPr>
        <p:spPr>
          <a:xfrm>
            <a:off x="4714876" y="2432731"/>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4368" name="Google Shape;4368;p35"/>
          <p:cNvSpPr txBox="1">
            <a:spLocks noGrp="1"/>
          </p:cNvSpPr>
          <p:nvPr>
            <p:ph type="title" idx="21"/>
          </p:nvPr>
        </p:nvSpPr>
        <p:spPr>
          <a:xfrm>
            <a:off x="4714876" y="1642938"/>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6" name="Google Shape;4367;p35"/>
          <p:cNvSpPr txBox="1">
            <a:spLocks/>
          </p:cNvSpPr>
          <p:nvPr/>
        </p:nvSpPr>
        <p:spPr>
          <a:xfrm>
            <a:off x="4714876" y="3246640"/>
            <a:ext cx="834000" cy="63341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2"/>
              </a:buClr>
              <a:buSzPts val="3600"/>
              <a:buFont typeface="Black Han Sans"/>
              <a:buNone/>
              <a:tabLst/>
              <a:defRPr/>
            </a:pPr>
            <a:r>
              <a:rPr kumimoji="0" lang="en" sz="3600" b="0" u="none" strike="noStrike" kern="0" cap="none" spc="0" normalizeH="0" baseline="0" noProof="0" dirty="0">
                <a:ln>
                  <a:noFill/>
                </a:ln>
                <a:solidFill>
                  <a:schemeClr val="lt2"/>
                </a:solidFill>
                <a:effectLst/>
                <a:uLnTx/>
                <a:uFillTx/>
                <a:latin typeface="Black Han Sans"/>
                <a:ea typeface="Black Han Sans"/>
                <a:cs typeface="Black Han Sans"/>
                <a:sym typeface="Black Han Sans"/>
              </a:rPr>
              <a:t>0</a:t>
            </a:r>
            <a:r>
              <a:rPr lang="en" sz="3600" dirty="0">
                <a:solidFill>
                  <a:schemeClr val="lt2"/>
                </a:solidFill>
                <a:latin typeface="Black Han Sans"/>
                <a:ea typeface="Black Han Sans"/>
                <a:cs typeface="Black Han Sans"/>
                <a:sym typeface="Black Han Sans"/>
              </a:rPr>
              <a:t>7</a:t>
            </a:r>
            <a:endParaRPr kumimoji="0" lang="en" sz="3600" b="0" i="0" u="none" strike="noStrike" kern="0" cap="none" spc="0" normalizeH="0" baseline="0" noProof="0" dirty="0">
              <a:ln>
                <a:noFill/>
              </a:ln>
              <a:solidFill>
                <a:schemeClr val="lt2"/>
              </a:solidFill>
              <a:effectLst/>
              <a:uLnTx/>
              <a:uFillTx/>
              <a:latin typeface="Black Han Sans"/>
              <a:ea typeface="Black Han Sans"/>
              <a:cs typeface="Black Han Sans"/>
              <a:sym typeface="Black Han Sans"/>
            </a:endParaRPr>
          </a:p>
        </p:txBody>
      </p:sp>
      <p:sp>
        <p:nvSpPr>
          <p:cNvPr id="28" name="Google Shape;4363;p35"/>
          <p:cNvSpPr txBox="1">
            <a:spLocks/>
          </p:cNvSpPr>
          <p:nvPr/>
        </p:nvSpPr>
        <p:spPr>
          <a:xfrm>
            <a:off x="5643570" y="3308032"/>
            <a:ext cx="2626500" cy="527700"/>
          </a:xfrm>
          <a:prstGeom prst="rect">
            <a:avLst/>
          </a:prstGeom>
          <a:noFill/>
          <a:ln>
            <a:noFill/>
          </a:ln>
        </p:spPr>
        <p:txBody>
          <a:bodyPr spcFirstLastPara="1" wrap="square" lIns="91425" tIns="91425" rIns="91425" bIns="91425" anchor="t" anchorCtr="0">
            <a:noAutofit/>
          </a:bodyPr>
          <a:lstStyle/>
          <a:p>
            <a:pPr lvl="0">
              <a:buClr>
                <a:schemeClr val="lt2"/>
              </a:buClr>
              <a:buSzPts val="2500"/>
            </a:pPr>
            <a:r>
              <a:rPr lang="en-US" sz="1600" dirty="0">
                <a:solidFill>
                  <a:schemeClr val="lt2"/>
                </a:solidFill>
                <a:latin typeface="Black Han Sans"/>
                <a:ea typeface="Black Han Sans"/>
                <a:cs typeface="Black Han Sans"/>
                <a:sym typeface="Black Han Sans"/>
              </a:rPr>
              <a:t>CONCLUSION &amp; FUTURE SCOPE</a:t>
            </a:r>
            <a:endParaRPr kumimoji="0" lang="en-US" sz="1600" b="0" i="0" u="none" strike="noStrike" kern="0" cap="none" spc="0" normalizeH="0" baseline="0" noProof="0" dirty="0">
              <a:ln>
                <a:noFill/>
              </a:ln>
              <a:solidFill>
                <a:schemeClr val="lt2"/>
              </a:solidFill>
              <a:effectLst/>
              <a:uLnTx/>
              <a:uFillTx/>
              <a:latin typeface="Black Han Sans"/>
              <a:ea typeface="Black Han Sans"/>
              <a:cs typeface="Black Han Sans"/>
              <a:sym typeface="Black Ha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37"/>
          <p:cNvSpPr txBox="1">
            <a:spLocks noGrp="1"/>
          </p:cNvSpPr>
          <p:nvPr>
            <p:ph type="title"/>
          </p:nvPr>
        </p:nvSpPr>
        <p:spPr>
          <a:xfrm>
            <a:off x="193572" y="1428742"/>
            <a:ext cx="3949800" cy="15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a:p>
        </p:txBody>
      </p:sp>
      <p:sp>
        <p:nvSpPr>
          <p:cNvPr id="4382" name="Google Shape;4382;p37"/>
          <p:cNvSpPr txBox="1">
            <a:spLocks noGrp="1"/>
          </p:cNvSpPr>
          <p:nvPr>
            <p:ph type="title" idx="2"/>
          </p:nvPr>
        </p:nvSpPr>
        <p:spPr>
          <a:xfrm>
            <a:off x="214282" y="500048"/>
            <a:ext cx="5039400" cy="9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a:p>
        </p:txBody>
      </p:sp>
      <p:sp>
        <p:nvSpPr>
          <p:cNvPr id="4383" name="Google Shape;4383;p37"/>
          <p:cNvSpPr txBox="1">
            <a:spLocks noGrp="1"/>
          </p:cNvSpPr>
          <p:nvPr>
            <p:ph type="subTitle" idx="1"/>
          </p:nvPr>
        </p:nvSpPr>
        <p:spPr>
          <a:xfrm>
            <a:off x="3714744" y="285734"/>
            <a:ext cx="4714908" cy="4143404"/>
          </a:xfrm>
          <a:prstGeom prst="rect">
            <a:avLst/>
          </a:prstGeom>
          <a:solidFill>
            <a:schemeClr val="bg1"/>
          </a:solidFill>
        </p:spPr>
        <p:txBody>
          <a:bodyPr spcFirstLastPara="1" wrap="square" lIns="91425" tIns="91425" rIns="91425" bIns="91425" anchor="t" anchorCtr="0">
            <a:noAutofit/>
          </a:bodyPr>
          <a:lstStyle/>
          <a:p>
            <a:pPr marL="171450" lvl="0" indent="-171450">
              <a:spcAft>
                <a:spcPts val="1600"/>
              </a:spcAft>
              <a:buFont typeface="Arial" panose="020B0604020202020204" pitchFamily="34" charset="0"/>
              <a:buChar char="•"/>
            </a:pPr>
            <a:r>
              <a:rPr lang="en-US" sz="1200" dirty="0"/>
              <a:t>A NoSQL document-based database system is a type of database management system that stores and retrieves data in a document-oriented way. Instead of storing data in tables and rows like a</a:t>
            </a:r>
            <a:br>
              <a:rPr lang="en-US" sz="1200" dirty="0"/>
            </a:br>
            <a:r>
              <a:rPr lang="en-US" sz="1200" dirty="0"/>
              <a:t>traditional relational database, a NoSQL database stores data as documents, typically in JSON or BSON format. This allows for more flexibility in storing and querying data, as well as the ability to handle</a:t>
            </a:r>
            <a:br>
              <a:rPr lang="en-US" sz="1200" dirty="0"/>
            </a:br>
            <a:r>
              <a:rPr lang="en-US" sz="1200" dirty="0"/>
              <a:t>unstructured and semi-structured data.</a:t>
            </a:r>
          </a:p>
          <a:p>
            <a:pPr marL="171450" lvl="0" indent="-171450">
              <a:spcAft>
                <a:spcPts val="1600"/>
              </a:spcAft>
              <a:buFont typeface="Arial" panose="020B0604020202020204" pitchFamily="34" charset="0"/>
              <a:buChar char="•"/>
            </a:pPr>
            <a:r>
              <a:rPr lang="en-US" sz="1200" dirty="0"/>
              <a:t>One of the main advantages of a NoSQL document-based database system is its ability to scale horizontally, meaning it can handle increasing amounts of data by adding more nodes to the cluster.</a:t>
            </a:r>
            <a:br>
              <a:rPr lang="en-US" sz="1200" dirty="0"/>
            </a:br>
            <a:r>
              <a:rPr lang="en-US" sz="1200" dirty="0"/>
              <a:t>Additionally, since documents can be self-contained and hierarchical, they can be retrieved in a single query, reducing the need for complex join operations. </a:t>
            </a:r>
          </a:p>
          <a:p>
            <a:pPr marL="171450" lvl="0" indent="-171450">
              <a:spcAft>
                <a:spcPts val="1600"/>
              </a:spcAft>
              <a:buFont typeface="Arial" panose="020B0604020202020204" pitchFamily="34" charset="0"/>
              <a:buChar char="•"/>
            </a:pPr>
            <a:r>
              <a:rPr lang="en-US" sz="1200" dirty="0"/>
              <a:t>NoSQL databases also allow for easier schema</a:t>
            </a:r>
            <a:br>
              <a:rPr lang="en-US" sz="1200" dirty="0"/>
            </a:br>
            <a:r>
              <a:rPr lang="en-US" sz="1200" dirty="0"/>
              <a:t>evolution and can handle data with varying structures and types.</a:t>
            </a:r>
          </a:p>
          <a:p>
            <a:pPr marL="171450" lvl="0" indent="-171450">
              <a:spcAft>
                <a:spcPts val="1600"/>
              </a:spcAft>
              <a:buFont typeface="Arial" panose="020B0604020202020204" pitchFamily="34" charset="0"/>
              <a:buChar char="•"/>
            </a:pPr>
            <a:r>
              <a:rPr lang="en-US" sz="1200" dirty="0"/>
              <a:t>Our main objective is to use this technology to build a working attendance system that would first take visual image face data followed by maintaining a database system</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571472" y="214296"/>
            <a:ext cx="7704000" cy="572700"/>
          </a:xfrm>
          <a:prstGeom prst="rect">
            <a:avLst/>
          </a:prstGeom>
        </p:spPr>
        <p:txBody>
          <a:bodyPr spcFirstLastPara="1" wrap="square" lIns="91425" tIns="91425" rIns="91425" bIns="91425" anchor="t" anchorCtr="0">
            <a:noAutofit/>
          </a:bodyPr>
          <a:lstStyle/>
          <a:p>
            <a:pPr lvl="0"/>
            <a:r>
              <a:rPr lang="en-US" dirty="0"/>
              <a:t>2. INTRODUCTION</a:t>
            </a:r>
            <a:endParaRPr/>
          </a:p>
        </p:txBody>
      </p:sp>
      <p:sp>
        <p:nvSpPr>
          <p:cNvPr id="4402" name="Google Shape;4402;p38"/>
          <p:cNvSpPr txBox="1">
            <a:spLocks noGrp="1"/>
          </p:cNvSpPr>
          <p:nvPr>
            <p:ph type="subTitle" idx="1"/>
          </p:nvPr>
        </p:nvSpPr>
        <p:spPr>
          <a:xfrm>
            <a:off x="928662" y="928676"/>
            <a:ext cx="8715436" cy="3929090"/>
          </a:xfrm>
          <a:prstGeom prst="rect">
            <a:avLst/>
          </a:prstGeom>
        </p:spPr>
        <p:txBody>
          <a:bodyPr spcFirstLastPara="1" wrap="square" lIns="91425" tIns="91425" rIns="91425" bIns="91425" anchor="t" anchorCtr="0">
            <a:noAutofit/>
          </a:bodyPr>
          <a:lstStyle/>
          <a:p>
            <a:pPr marL="0" lvl="0" indent="0" algn="l"/>
            <a:r>
              <a:rPr lang="en-US" sz="1200" dirty="0" err="1"/>
              <a:t>NoSQL</a:t>
            </a:r>
            <a:r>
              <a:rPr lang="en-US" sz="1200" dirty="0"/>
              <a:t> is a type of database management system that is used to store and manage data in a</a:t>
            </a:r>
            <a:br>
              <a:rPr lang="en-US" sz="1200" dirty="0"/>
            </a:br>
            <a:r>
              <a:rPr lang="en-US" sz="1200" dirty="0"/>
              <a:t>non-tabular form, unlike traditional relational database management systems (RDBMS). In </a:t>
            </a:r>
            <a:r>
              <a:rPr lang="en-US" sz="1200" dirty="0" err="1"/>
              <a:t>NoSQL</a:t>
            </a:r>
            <a:br>
              <a:rPr lang="en-US" sz="1200" dirty="0"/>
            </a:br>
            <a:r>
              <a:rPr lang="en-US" sz="1200" dirty="0"/>
              <a:t>databases, the data is stored in a non-tabular format, such as key-value pairs, document-oriented,</a:t>
            </a:r>
            <a:br>
              <a:rPr lang="en-US" sz="1200" dirty="0"/>
            </a:br>
            <a:r>
              <a:rPr lang="en-US" sz="1200" dirty="0"/>
              <a:t>graph-based or other formats. One of the most popular types of </a:t>
            </a:r>
            <a:r>
              <a:rPr lang="en-US" sz="1200" dirty="0" err="1"/>
              <a:t>NoSQL</a:t>
            </a:r>
            <a:r>
              <a:rPr lang="en-US" sz="1200" dirty="0"/>
              <a:t> databases is document-based</a:t>
            </a:r>
            <a:br>
              <a:rPr lang="en-US" sz="1200" dirty="0"/>
            </a:br>
            <a:r>
              <a:rPr lang="en-US" sz="1200" dirty="0"/>
              <a:t>databases, which are used to store and manage data in the form of documents.</a:t>
            </a:r>
            <a:br>
              <a:rPr lang="en-US" sz="1200" dirty="0"/>
            </a:br>
            <a:r>
              <a:rPr lang="en-US" sz="1200" dirty="0" err="1"/>
              <a:t>MongoDB</a:t>
            </a:r>
            <a:r>
              <a:rPr lang="en-US" sz="1200" dirty="0"/>
              <a:t> is a widely used document-based </a:t>
            </a:r>
            <a:r>
              <a:rPr lang="en-US" sz="1200" dirty="0" err="1"/>
              <a:t>NoSQL</a:t>
            </a:r>
            <a:r>
              <a:rPr lang="en-US" sz="1200" dirty="0"/>
              <a:t> database system</a:t>
            </a:r>
            <a:r>
              <a:rPr lang="en-US" dirty="0"/>
              <a:t>. </a:t>
            </a:r>
          </a:p>
          <a:p>
            <a:pPr marL="0" lvl="0" indent="0" algn="l"/>
            <a:endParaRPr lang="en-US" dirty="0"/>
          </a:p>
          <a:p>
            <a:pPr marL="0" lvl="0" indent="0" algn="l"/>
            <a:r>
              <a:rPr lang="en-US" sz="1200" dirty="0" err="1"/>
              <a:t>MongoDB</a:t>
            </a:r>
            <a:r>
              <a:rPr lang="en-US" sz="1200" dirty="0"/>
              <a:t> is a widely used document-based </a:t>
            </a:r>
            <a:r>
              <a:rPr lang="en-US" sz="1200" dirty="0" err="1"/>
              <a:t>NoSQL</a:t>
            </a:r>
            <a:r>
              <a:rPr lang="en-US" sz="1200" dirty="0"/>
              <a:t> database system. It is an open-source</a:t>
            </a:r>
            <a:br>
              <a:rPr lang="en-US" sz="1200" dirty="0"/>
            </a:br>
            <a:r>
              <a:rPr lang="en-US" sz="1200" dirty="0"/>
              <a:t>database that is designed to store and manage large volumes of unstructured and semi-structured data.</a:t>
            </a:r>
            <a:br>
              <a:rPr lang="en-US" sz="1200" dirty="0"/>
            </a:br>
            <a:r>
              <a:rPr lang="en-US" sz="1200" dirty="0" err="1"/>
              <a:t>MongoDB</a:t>
            </a:r>
            <a:r>
              <a:rPr lang="en-US" sz="1200" dirty="0"/>
              <a:t> is written in C++ and provides a flexible document model that allows users to store data in</a:t>
            </a:r>
            <a:br>
              <a:rPr lang="en-US" sz="1200" dirty="0"/>
            </a:br>
            <a:r>
              <a:rPr lang="en-US" sz="1200" dirty="0"/>
              <a:t>JSON-like documents with dynamic schemas. This means that data can be stored without a predefined</a:t>
            </a:r>
            <a:br>
              <a:rPr lang="en-US" sz="1200" dirty="0"/>
            </a:br>
            <a:r>
              <a:rPr lang="en-US" sz="1200" dirty="0"/>
              <a:t>structure, which makes </a:t>
            </a:r>
            <a:r>
              <a:rPr lang="en-US" sz="1200" dirty="0" err="1"/>
              <a:t>MongoDB</a:t>
            </a:r>
            <a:r>
              <a:rPr lang="en-US" sz="1200" dirty="0"/>
              <a:t> highly scalable and adaptable to different types of data</a:t>
            </a:r>
          </a:p>
          <a:p>
            <a:pPr marL="0" lvl="0" indent="0" algn="l"/>
            <a:endParaRPr lang="en-US" sz="1200" dirty="0"/>
          </a:p>
          <a:p>
            <a:pPr marL="0" lvl="0" indent="0" algn="l"/>
            <a:r>
              <a:rPr lang="en-US" sz="1200" dirty="0"/>
              <a:t>Another advantage of </a:t>
            </a:r>
            <a:r>
              <a:rPr lang="en-US" sz="1200" dirty="0" err="1"/>
              <a:t>MongoDB</a:t>
            </a:r>
            <a:r>
              <a:rPr lang="en-US" sz="1200" dirty="0"/>
              <a:t> is its scalability. </a:t>
            </a:r>
            <a:r>
              <a:rPr lang="en-US" sz="1200" dirty="0" err="1"/>
              <a:t>MongoDB</a:t>
            </a:r>
            <a:r>
              <a:rPr lang="en-US" sz="1200" dirty="0"/>
              <a:t> is designed to scale horizontally,</a:t>
            </a:r>
            <a:br>
              <a:rPr lang="en-US" sz="1200" dirty="0"/>
            </a:br>
            <a:r>
              <a:rPr lang="en-US" sz="1200" dirty="0"/>
              <a:t>meaning that new servers can be added to the cluster to handle additional data and requests. This</a:t>
            </a:r>
            <a:br>
              <a:rPr lang="en-US" sz="1200" dirty="0"/>
            </a:br>
            <a:r>
              <a:rPr lang="en-US" sz="1200" dirty="0"/>
              <a:t>makes it easier for organizations to handle large volumes of data and ensures that the database can</a:t>
            </a:r>
            <a:br>
              <a:rPr lang="en-US" sz="1200" dirty="0"/>
            </a:br>
            <a:r>
              <a:rPr lang="en-US" sz="1200" dirty="0"/>
              <a:t>handle the load as the organization grows.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sp>
        <p:nvSpPr>
          <p:cNvPr id="4459" name="Google Shape;4459;p39"/>
          <p:cNvSpPr txBox="1">
            <a:spLocks noGrp="1"/>
          </p:cNvSpPr>
          <p:nvPr>
            <p:ph type="title"/>
          </p:nvPr>
        </p:nvSpPr>
        <p:spPr>
          <a:xfrm>
            <a:off x="714348" y="142858"/>
            <a:ext cx="7704000" cy="572700"/>
          </a:xfrm>
          <a:prstGeom prst="rect">
            <a:avLst/>
          </a:prstGeom>
        </p:spPr>
        <p:txBody>
          <a:bodyPr spcFirstLastPara="1" wrap="square" lIns="91425" tIns="91425" rIns="91425" bIns="91425" anchor="t" anchorCtr="0">
            <a:noAutofit/>
          </a:bodyPr>
          <a:lstStyle/>
          <a:p>
            <a:pPr lvl="0"/>
            <a:r>
              <a:rPr lang="en" dirty="0"/>
              <a:t>3. </a:t>
            </a:r>
            <a:r>
              <a:rPr lang="en-US" dirty="0"/>
              <a:t>LITERATURE SURVEY</a:t>
            </a:r>
            <a:endParaRPr/>
          </a:p>
        </p:txBody>
      </p:sp>
      <p:sp>
        <p:nvSpPr>
          <p:cNvPr id="4465" name="Google Shape;4465;p39"/>
          <p:cNvSpPr txBox="1">
            <a:spLocks noGrp="1"/>
          </p:cNvSpPr>
          <p:nvPr>
            <p:ph type="subTitle" idx="6"/>
          </p:nvPr>
        </p:nvSpPr>
        <p:spPr>
          <a:xfrm>
            <a:off x="928662" y="857238"/>
            <a:ext cx="8107834" cy="4286262"/>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n-US" dirty="0"/>
              <a:t>NoSQL databases have become increasingly popular in recent years due to their ability to store and</a:t>
            </a:r>
            <a:br>
              <a:rPr lang="en-US" dirty="0"/>
            </a:br>
            <a:r>
              <a:rPr lang="en-US" dirty="0"/>
              <a:t>manage large volumes of unstructured data.</a:t>
            </a:r>
          </a:p>
          <a:p>
            <a:pPr marL="171450" lvl="0" indent="-171450" algn="l">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 A NoSQL database is designed to handle unstructured data, such as text, images, videos, and other multimedia files, which makes them an ideal choice for many modern applications. </a:t>
            </a:r>
          </a:p>
          <a:p>
            <a:pPr marL="171450" lvl="0" indent="-171450" algn="l">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One of the most popular NoSQL databases is MongoDB, a document-based database that allows users to store data in flexible, JSON-like documents</a:t>
            </a:r>
          </a:p>
          <a:p>
            <a:pPr marL="171450" lvl="0" indent="-171450" algn="l">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One of the key advantages of MongoDB is its support for complex queries and indexing. Unlike</a:t>
            </a:r>
            <a:br>
              <a:rPr lang="en-US" dirty="0"/>
            </a:br>
            <a:r>
              <a:rPr lang="en-US" dirty="0"/>
              <a:t>traditional relational databases, MongoDB does not use a schema to define the structure of the data.</a:t>
            </a:r>
          </a:p>
          <a:p>
            <a:pPr marL="171450" lvl="0" indent="-171450" algn="l">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In addition to its support for NoSQL databases, MongoDB also has several other features that make it an</a:t>
            </a:r>
            <a:br>
              <a:rPr lang="en-US" dirty="0"/>
            </a:br>
            <a:r>
              <a:rPr lang="en-US" dirty="0"/>
              <a:t>attractive choice for many developers. </a:t>
            </a:r>
          </a:p>
          <a:p>
            <a:pPr marL="171450" lvl="0" indent="-171450" algn="l">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For example, it supports atomic transactions, which ensure that data is always consistent and reliable. It also has built-in support for data encryption, which helps </a:t>
            </a:r>
            <a:r>
              <a:rPr lang="en-US" dirty="0" err="1"/>
              <a:t>toensure</a:t>
            </a:r>
            <a:r>
              <a:rPr lang="en-US" dirty="0"/>
              <a:t> that data is always secure and protected.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5"/>
        <p:cNvGrpSpPr/>
        <p:nvPr/>
      </p:nvGrpSpPr>
      <p:grpSpPr>
        <a:xfrm>
          <a:off x="0" y="0"/>
          <a:ext cx="0" cy="0"/>
          <a:chOff x="0" y="0"/>
          <a:chExt cx="0" cy="0"/>
        </a:xfrm>
      </p:grpSpPr>
      <p:sp>
        <p:nvSpPr>
          <p:cNvPr id="4476" name="Google Shape;4476;p41"/>
          <p:cNvSpPr txBox="1">
            <a:spLocks noGrp="1"/>
          </p:cNvSpPr>
          <p:nvPr>
            <p:ph type="title"/>
          </p:nvPr>
        </p:nvSpPr>
        <p:spPr>
          <a:xfrm>
            <a:off x="214282" y="468214"/>
            <a:ext cx="5070300" cy="531900"/>
          </a:xfrm>
          <a:prstGeom prst="rect">
            <a:avLst/>
          </a:prstGeom>
        </p:spPr>
        <p:txBody>
          <a:bodyPr spcFirstLastPara="1" wrap="square" lIns="91425" tIns="91425" rIns="91425" bIns="91425" anchor="t" anchorCtr="0">
            <a:noAutofit/>
          </a:bodyPr>
          <a:lstStyle/>
          <a:p>
            <a:pPr lvl="0"/>
            <a:r>
              <a:rPr lang="en" dirty="0"/>
              <a:t>4. </a:t>
            </a:r>
            <a:r>
              <a:rPr lang="en-US" dirty="0"/>
              <a:t>PROBLEM STATEMENT</a:t>
            </a:r>
            <a:endParaRPr/>
          </a:p>
        </p:txBody>
      </p:sp>
      <p:sp>
        <p:nvSpPr>
          <p:cNvPr id="4477" name="Google Shape;4477;p41"/>
          <p:cNvSpPr txBox="1">
            <a:spLocks noGrp="1"/>
          </p:cNvSpPr>
          <p:nvPr>
            <p:ph type="subTitle" idx="1"/>
          </p:nvPr>
        </p:nvSpPr>
        <p:spPr>
          <a:xfrm>
            <a:off x="500034" y="1357304"/>
            <a:ext cx="7858179" cy="2571767"/>
          </a:xfrm>
          <a:prstGeom prst="rect">
            <a:avLst/>
          </a:prstGeom>
        </p:spPr>
        <p:txBody>
          <a:bodyPr spcFirstLastPara="1" wrap="square" lIns="91425" tIns="91425" rIns="91425" bIns="91425" anchor="t" anchorCtr="0">
            <a:noAutofit/>
          </a:bodyPr>
          <a:lstStyle/>
          <a:p>
            <a:pPr marL="0" lvl="0" indent="0" algn="l"/>
            <a:r>
              <a:rPr lang="en-US" sz="1400" dirty="0"/>
              <a:t>Manual attendance tracking has been a prevalent practice for decades, and it remains a critical aspect of various organizational settings. However, it is prone to several limitations, such as errors in recording, time-consuming processes, and possible tampering. As organizations continue to grow and the demand for efficiency and accuracy increases, there is a need for a more streamlined and secure attendance tracking system. Automating the attendance system can address these limitations and help organizations save time, effort, and resources while increasing accuracy and security.</a:t>
            </a:r>
          </a:p>
          <a:p>
            <a:pPr marL="0" lvl="0" indent="0" algn="l"/>
            <a:br>
              <a:rPr lang="en-US" sz="1400" dirty="0"/>
            </a:br>
            <a:r>
              <a:rPr lang="en-US" sz="1400" dirty="0"/>
              <a:t>The proposed system leverages face detection to provide a more reliable and better attendance</a:t>
            </a:r>
            <a:br>
              <a:rPr lang="en-US" sz="1400" dirty="0"/>
            </a:br>
            <a:r>
              <a:rPr lang="en-US" sz="1400" dirty="0"/>
              <a:t>tracking process. The system can detect and recognize individuals' faces and capture their attendance with a considerable level of accuracy. This dual-technology approach enhances the system's security, as it reduces the likelihood of fraud or impersonation.</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81"/>
        <p:cNvGrpSpPr/>
        <p:nvPr/>
      </p:nvGrpSpPr>
      <p:grpSpPr>
        <a:xfrm>
          <a:off x="0" y="0"/>
          <a:ext cx="0" cy="0"/>
          <a:chOff x="0" y="0"/>
          <a:chExt cx="0" cy="0"/>
        </a:xfrm>
      </p:grpSpPr>
      <p:sp>
        <p:nvSpPr>
          <p:cNvPr id="4482" name="Google Shape;4482;p42"/>
          <p:cNvSpPr/>
          <p:nvPr/>
        </p:nvSpPr>
        <p:spPr>
          <a:xfrm>
            <a:off x="868438" y="1127550"/>
            <a:ext cx="2888400" cy="2888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83" name="Google Shape;4483;p42"/>
          <p:cNvPicPr preferRelativeResize="0"/>
          <p:nvPr/>
        </p:nvPicPr>
        <p:blipFill rotWithShape="1">
          <a:blip r:embed="rId3">
            <a:alphaModFix/>
          </a:blip>
          <a:srcRect l="11952" r="21233"/>
          <a:stretch/>
        </p:blipFill>
        <p:spPr>
          <a:xfrm>
            <a:off x="1028038" y="1288350"/>
            <a:ext cx="2569200" cy="2566800"/>
          </a:xfrm>
          <a:prstGeom prst="ellipse">
            <a:avLst/>
          </a:prstGeom>
          <a:noFill/>
          <a:ln>
            <a:noFill/>
          </a:ln>
        </p:spPr>
      </p:pic>
      <p:sp>
        <p:nvSpPr>
          <p:cNvPr id="4484" name="Google Shape;4484;p42"/>
          <p:cNvSpPr txBox="1">
            <a:spLocks noGrp="1"/>
          </p:cNvSpPr>
          <p:nvPr>
            <p:ph type="title"/>
          </p:nvPr>
        </p:nvSpPr>
        <p:spPr>
          <a:xfrm>
            <a:off x="142844" y="357172"/>
            <a:ext cx="5715040" cy="738600"/>
          </a:xfrm>
          <a:prstGeom prst="rect">
            <a:avLst/>
          </a:prstGeom>
        </p:spPr>
        <p:txBody>
          <a:bodyPr spcFirstLastPara="1" wrap="square" lIns="91425" tIns="91425" rIns="91425" bIns="91425" anchor="t" anchorCtr="0">
            <a:noAutofit/>
          </a:bodyPr>
          <a:lstStyle/>
          <a:p>
            <a:pPr lvl="0"/>
            <a:r>
              <a:rPr lang="en" sz="3400" dirty="0"/>
              <a:t>5. </a:t>
            </a:r>
            <a:r>
              <a:rPr lang="en-US" sz="3400" dirty="0"/>
              <a:t>PROPOSED SOLUTION</a:t>
            </a:r>
            <a:endParaRPr sz="3400"/>
          </a:p>
        </p:txBody>
      </p:sp>
      <p:sp>
        <p:nvSpPr>
          <p:cNvPr id="4485" name="Google Shape;4485;p42"/>
          <p:cNvSpPr txBox="1">
            <a:spLocks noGrp="1"/>
          </p:cNvSpPr>
          <p:nvPr>
            <p:ph type="subTitle" idx="1"/>
          </p:nvPr>
        </p:nvSpPr>
        <p:spPr>
          <a:xfrm>
            <a:off x="4000496" y="1357304"/>
            <a:ext cx="4857784" cy="3643338"/>
          </a:xfrm>
          <a:prstGeom prst="rect">
            <a:avLst/>
          </a:prstGeom>
        </p:spPr>
        <p:txBody>
          <a:bodyPr spcFirstLastPara="1" wrap="square" lIns="91425" tIns="91425" rIns="91425" bIns="91425" anchor="t" anchorCtr="0">
            <a:noAutofit/>
          </a:bodyPr>
          <a:lstStyle/>
          <a:p>
            <a:pPr marL="342900" lvl="0" indent="-342900">
              <a:spcAft>
                <a:spcPts val="1600"/>
              </a:spcAft>
              <a:buFont typeface="+mj-lt"/>
              <a:buAutoNum type="arabicPeriod"/>
            </a:pPr>
            <a:r>
              <a:rPr lang="en-US" dirty="0"/>
              <a:t> Use a camera for face detection and recognition to    automate attendance tracking.</a:t>
            </a:r>
          </a:p>
          <a:p>
            <a:pPr marL="342900" lvl="0" indent="-342900">
              <a:spcAft>
                <a:spcPts val="1600"/>
              </a:spcAft>
              <a:buFont typeface="+mj-lt"/>
              <a:buAutoNum type="arabicPeriod"/>
            </a:pPr>
            <a:r>
              <a:rPr lang="en-US" dirty="0"/>
              <a:t>Integrate prompt window input for more secure recording process.</a:t>
            </a:r>
          </a:p>
          <a:p>
            <a:pPr marL="342900" lvl="0" indent="-342900">
              <a:spcAft>
                <a:spcPts val="1600"/>
              </a:spcAft>
              <a:buFont typeface="+mj-lt"/>
              <a:buAutoNum type="arabicPeriod"/>
            </a:pPr>
            <a:r>
              <a:rPr lang="en-US" dirty="0"/>
              <a:t>Use a NoSQL document-based database system such as MongoDB to store attendance records</a:t>
            </a:r>
            <a:br>
              <a:rPr lang="en-US" dirty="0"/>
            </a:br>
            <a:r>
              <a:rPr lang="en-US" dirty="0"/>
              <a:t>securely and efficiently.</a:t>
            </a:r>
          </a:p>
          <a:p>
            <a:pPr marL="342900" lvl="0" indent="-342900">
              <a:spcAft>
                <a:spcPts val="1600"/>
              </a:spcAft>
              <a:buFont typeface="+mj-lt"/>
              <a:buAutoNum type="arabicPeriod"/>
            </a:pPr>
            <a:r>
              <a:rPr lang="en-US" dirty="0"/>
              <a:t>Ensure data privacy and security by implementing appropriate access controls and encryption</a:t>
            </a:r>
            <a:br>
              <a:rPr lang="en-US" dirty="0"/>
            </a:br>
            <a:r>
              <a:rPr lang="en-US" dirty="0"/>
              <a:t>measures.</a:t>
            </a:r>
            <a:endParaRPr dirty="0"/>
          </a:p>
        </p:txBody>
      </p:sp>
    </p:spTree>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1363</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ABeeZee</vt:lpstr>
      <vt:lpstr>Arial</vt:lpstr>
      <vt:lpstr>Black Han Sans</vt:lpstr>
      <vt:lpstr>Open Sans</vt:lpstr>
      <vt:lpstr>PT Sans</vt:lpstr>
      <vt:lpstr>Roboto Condensed Light</vt:lpstr>
      <vt:lpstr>Smart Home Project Proposal by Slidesgo</vt:lpstr>
      <vt:lpstr>Attendance-System through Real-time Database</vt:lpstr>
      <vt:lpstr>Project report in partial fulfilment of the requirement for the award of the degree of Bachelor of Technology In CSE (IOT, BCT, CYS)</vt:lpstr>
      <vt:lpstr>Acknowledgement </vt:lpstr>
      <vt:lpstr>TABLE OF CONTENTS</vt:lpstr>
      <vt:lpstr>ABSTRACT</vt:lpstr>
      <vt:lpstr>2. INTRODUCTION</vt:lpstr>
      <vt:lpstr>3. LITERATURE SURVEY</vt:lpstr>
      <vt:lpstr>4. PROBLEM STATEMENT</vt:lpstr>
      <vt:lpstr>5. PROPOSED SOLUTION</vt:lpstr>
      <vt:lpstr>6. EXPRERIMENTAL SETUP AND RESULT ANALYSIS</vt:lpstr>
      <vt:lpstr>DATABASE CONFIGURATION</vt:lpstr>
      <vt:lpstr>7.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Attendance-System through Real-time Database</dc:title>
  <dc:creator>user</dc:creator>
  <cp:lastModifiedBy>Pinaki Singha</cp:lastModifiedBy>
  <cp:revision>23</cp:revision>
  <dcterms:modified xsi:type="dcterms:W3CDTF">2023-05-07T14:53:34Z</dcterms:modified>
</cp:coreProperties>
</file>