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47"/>
    <p:restoredTop sz="94722"/>
  </p:normalViewPr>
  <p:slideViewPr>
    <p:cSldViewPr snapToGrid="0">
      <p:cViewPr varScale="1">
        <p:scale>
          <a:sx n="133" d="100"/>
          <a:sy n="133" d="100"/>
        </p:scale>
        <p:origin x="122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EE1E18-6F05-42C6-A35E-8AB9C67A096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F5F5662-CD90-45DF-B089-BD974B3E7700}">
      <dgm:prSet/>
      <dgm:spPr/>
      <dgm:t>
        <a:bodyPr/>
        <a:lstStyle/>
        <a:p>
          <a:r>
            <a:rPr lang="en-US"/>
            <a:t>A FastAPI based ERP system with vanilla JS frontend and MySQL as database for scalability</a:t>
          </a:r>
        </a:p>
      </dgm:t>
    </dgm:pt>
    <dgm:pt modelId="{0B7C733F-C09E-4ED9-B550-5A808C198DFE}" type="parTrans" cxnId="{4E6305C8-0BDE-4414-9266-4C80A413DC28}">
      <dgm:prSet/>
      <dgm:spPr/>
      <dgm:t>
        <a:bodyPr/>
        <a:lstStyle/>
        <a:p>
          <a:endParaRPr lang="en-US"/>
        </a:p>
      </dgm:t>
    </dgm:pt>
    <dgm:pt modelId="{65599383-A5C3-49C4-8F98-CD1BFABF34D4}" type="sibTrans" cxnId="{4E6305C8-0BDE-4414-9266-4C80A413DC28}">
      <dgm:prSet/>
      <dgm:spPr/>
      <dgm:t>
        <a:bodyPr/>
        <a:lstStyle/>
        <a:p>
          <a:endParaRPr lang="en-US"/>
        </a:p>
      </dgm:t>
    </dgm:pt>
    <dgm:pt modelId="{8E3BD1AE-EE37-45DD-A8C7-38F1DA500D38}">
      <dgm:prSet/>
      <dgm:spPr/>
      <dgm:t>
        <a:bodyPr/>
        <a:lstStyle/>
        <a:p>
          <a:r>
            <a:rPr lang="en-US"/>
            <a:t>JWT tokens for fast and reliable authentication</a:t>
          </a:r>
        </a:p>
      </dgm:t>
    </dgm:pt>
    <dgm:pt modelId="{663871AA-D2C0-4EE1-8998-E34A3028B2F3}" type="parTrans" cxnId="{F2BE043A-709C-41ED-83CE-A7B8F9A62379}">
      <dgm:prSet/>
      <dgm:spPr/>
      <dgm:t>
        <a:bodyPr/>
        <a:lstStyle/>
        <a:p>
          <a:endParaRPr lang="en-US"/>
        </a:p>
      </dgm:t>
    </dgm:pt>
    <dgm:pt modelId="{F58E4B69-FA68-4C16-BA72-901A9F90C4DA}" type="sibTrans" cxnId="{F2BE043A-709C-41ED-83CE-A7B8F9A62379}">
      <dgm:prSet/>
      <dgm:spPr/>
      <dgm:t>
        <a:bodyPr/>
        <a:lstStyle/>
        <a:p>
          <a:endParaRPr lang="en-US"/>
        </a:p>
      </dgm:t>
    </dgm:pt>
    <dgm:pt modelId="{9BC3F3F2-069A-4E5A-A235-7750C91A6823}">
      <dgm:prSet/>
      <dgm:spPr/>
      <dgm:t>
        <a:bodyPr/>
        <a:lstStyle/>
        <a:p>
          <a:r>
            <a:rPr lang="en-US"/>
            <a:t>Using HS256 algorithm for encryption for the application during login whether for ‘Admin’, ‘Customer’ or ‘Staff’</a:t>
          </a:r>
        </a:p>
      </dgm:t>
    </dgm:pt>
    <dgm:pt modelId="{F1A4BEAC-DCE9-4BF0-BBD2-EA2D560D81ED}" type="parTrans" cxnId="{220DE031-9483-4B75-96A4-4890BF5655E9}">
      <dgm:prSet/>
      <dgm:spPr/>
      <dgm:t>
        <a:bodyPr/>
        <a:lstStyle/>
        <a:p>
          <a:endParaRPr lang="en-US"/>
        </a:p>
      </dgm:t>
    </dgm:pt>
    <dgm:pt modelId="{84E37FA9-0D62-4218-821E-0107799A8743}" type="sibTrans" cxnId="{220DE031-9483-4B75-96A4-4890BF5655E9}">
      <dgm:prSet/>
      <dgm:spPr/>
      <dgm:t>
        <a:bodyPr/>
        <a:lstStyle/>
        <a:p>
          <a:endParaRPr lang="en-US"/>
        </a:p>
      </dgm:t>
    </dgm:pt>
    <dgm:pt modelId="{A3C69C05-2E40-4124-8155-E2B580AB528D}" type="pres">
      <dgm:prSet presAssocID="{B2EE1E18-6F05-42C6-A35E-8AB9C67A096F}" presName="root" presStyleCnt="0">
        <dgm:presLayoutVars>
          <dgm:dir/>
          <dgm:resizeHandles val="exact"/>
        </dgm:presLayoutVars>
      </dgm:prSet>
      <dgm:spPr/>
    </dgm:pt>
    <dgm:pt modelId="{76E478F4-3E1D-409E-8CF3-439FF727DA98}" type="pres">
      <dgm:prSet presAssocID="{FF5F5662-CD90-45DF-B089-BD974B3E7700}" presName="compNode" presStyleCnt="0"/>
      <dgm:spPr/>
    </dgm:pt>
    <dgm:pt modelId="{A496940B-D106-42F9-A2B1-B3C2A2206151}" type="pres">
      <dgm:prSet presAssocID="{FF5F5662-CD90-45DF-B089-BD974B3E7700}" presName="bgRect" presStyleLbl="bgShp" presStyleIdx="0" presStyleCnt="3"/>
      <dgm:spPr/>
    </dgm:pt>
    <dgm:pt modelId="{D8476EB7-CE15-4CD1-8001-5289B92EC280}" type="pres">
      <dgm:prSet presAssocID="{FF5F5662-CD90-45DF-B089-BD974B3E77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9FEF78F-450E-4210-97EE-790DD1C769A1}" type="pres">
      <dgm:prSet presAssocID="{FF5F5662-CD90-45DF-B089-BD974B3E7700}" presName="spaceRect" presStyleCnt="0"/>
      <dgm:spPr/>
    </dgm:pt>
    <dgm:pt modelId="{D0690FB0-61C0-4494-9EA5-0A440B50ED8C}" type="pres">
      <dgm:prSet presAssocID="{FF5F5662-CD90-45DF-B089-BD974B3E7700}" presName="parTx" presStyleLbl="revTx" presStyleIdx="0" presStyleCnt="3">
        <dgm:presLayoutVars>
          <dgm:chMax val="0"/>
          <dgm:chPref val="0"/>
        </dgm:presLayoutVars>
      </dgm:prSet>
      <dgm:spPr/>
    </dgm:pt>
    <dgm:pt modelId="{B82089B5-7C26-4F83-99E3-A18FA1C2C00E}" type="pres">
      <dgm:prSet presAssocID="{65599383-A5C3-49C4-8F98-CD1BFABF34D4}" presName="sibTrans" presStyleCnt="0"/>
      <dgm:spPr/>
    </dgm:pt>
    <dgm:pt modelId="{795DF318-CC12-497B-BF22-6EDED691A201}" type="pres">
      <dgm:prSet presAssocID="{8E3BD1AE-EE37-45DD-A8C7-38F1DA500D38}" presName="compNode" presStyleCnt="0"/>
      <dgm:spPr/>
    </dgm:pt>
    <dgm:pt modelId="{CA02410D-5B36-4604-ADCE-1A03BD1F5615}" type="pres">
      <dgm:prSet presAssocID="{8E3BD1AE-EE37-45DD-A8C7-38F1DA500D38}" presName="bgRect" presStyleLbl="bgShp" presStyleIdx="1" presStyleCnt="3"/>
      <dgm:spPr/>
    </dgm:pt>
    <dgm:pt modelId="{A51D7110-F739-4780-AC20-959BFC9313D3}" type="pres">
      <dgm:prSet presAssocID="{8E3BD1AE-EE37-45DD-A8C7-38F1DA500D3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07580938-A377-4D37-BE9E-F79C913D679A}" type="pres">
      <dgm:prSet presAssocID="{8E3BD1AE-EE37-45DD-A8C7-38F1DA500D38}" presName="spaceRect" presStyleCnt="0"/>
      <dgm:spPr/>
    </dgm:pt>
    <dgm:pt modelId="{6E1101F7-82E8-4CAB-A7AC-7C6F4F6A4CB5}" type="pres">
      <dgm:prSet presAssocID="{8E3BD1AE-EE37-45DD-A8C7-38F1DA500D38}" presName="parTx" presStyleLbl="revTx" presStyleIdx="1" presStyleCnt="3">
        <dgm:presLayoutVars>
          <dgm:chMax val="0"/>
          <dgm:chPref val="0"/>
        </dgm:presLayoutVars>
      </dgm:prSet>
      <dgm:spPr/>
    </dgm:pt>
    <dgm:pt modelId="{7D422446-69BB-4ECA-AA86-FEDE56738933}" type="pres">
      <dgm:prSet presAssocID="{F58E4B69-FA68-4C16-BA72-901A9F90C4DA}" presName="sibTrans" presStyleCnt="0"/>
      <dgm:spPr/>
    </dgm:pt>
    <dgm:pt modelId="{2D9B1F9F-CE8C-4969-B079-3BCB1F608FC9}" type="pres">
      <dgm:prSet presAssocID="{9BC3F3F2-069A-4E5A-A235-7750C91A6823}" presName="compNode" presStyleCnt="0"/>
      <dgm:spPr/>
    </dgm:pt>
    <dgm:pt modelId="{BFA2CB26-7847-44E8-8049-D2547E3C20BC}" type="pres">
      <dgm:prSet presAssocID="{9BC3F3F2-069A-4E5A-A235-7750C91A6823}" presName="bgRect" presStyleLbl="bgShp" presStyleIdx="2" presStyleCnt="3"/>
      <dgm:spPr/>
    </dgm:pt>
    <dgm:pt modelId="{ACA5CBBA-86CF-4252-9910-314CF2EC68F9}" type="pres">
      <dgm:prSet presAssocID="{9BC3F3F2-069A-4E5A-A235-7750C91A682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6E28E48-61D7-4557-AE1E-9B4F69ABA0B4}" type="pres">
      <dgm:prSet presAssocID="{9BC3F3F2-069A-4E5A-A235-7750C91A6823}" presName="spaceRect" presStyleCnt="0"/>
      <dgm:spPr/>
    </dgm:pt>
    <dgm:pt modelId="{37657E5E-FED4-418A-8A82-D388C654D7CA}" type="pres">
      <dgm:prSet presAssocID="{9BC3F3F2-069A-4E5A-A235-7750C91A682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20DE031-9483-4B75-96A4-4890BF5655E9}" srcId="{B2EE1E18-6F05-42C6-A35E-8AB9C67A096F}" destId="{9BC3F3F2-069A-4E5A-A235-7750C91A6823}" srcOrd="2" destOrd="0" parTransId="{F1A4BEAC-DCE9-4BF0-BBD2-EA2D560D81ED}" sibTransId="{84E37FA9-0D62-4218-821E-0107799A8743}"/>
    <dgm:cxn modelId="{F2BE043A-709C-41ED-83CE-A7B8F9A62379}" srcId="{B2EE1E18-6F05-42C6-A35E-8AB9C67A096F}" destId="{8E3BD1AE-EE37-45DD-A8C7-38F1DA500D38}" srcOrd="1" destOrd="0" parTransId="{663871AA-D2C0-4EE1-8998-E34A3028B2F3}" sibTransId="{F58E4B69-FA68-4C16-BA72-901A9F90C4DA}"/>
    <dgm:cxn modelId="{4A38EBB1-A171-4396-B425-A205B2D9B981}" type="presOf" srcId="{B2EE1E18-6F05-42C6-A35E-8AB9C67A096F}" destId="{A3C69C05-2E40-4124-8155-E2B580AB528D}" srcOrd="0" destOrd="0" presId="urn:microsoft.com/office/officeart/2018/2/layout/IconVerticalSolidList"/>
    <dgm:cxn modelId="{9AED36B7-57C4-4516-918B-636F06DF315C}" type="presOf" srcId="{8E3BD1AE-EE37-45DD-A8C7-38F1DA500D38}" destId="{6E1101F7-82E8-4CAB-A7AC-7C6F4F6A4CB5}" srcOrd="0" destOrd="0" presId="urn:microsoft.com/office/officeart/2018/2/layout/IconVerticalSolidList"/>
    <dgm:cxn modelId="{4E6305C8-0BDE-4414-9266-4C80A413DC28}" srcId="{B2EE1E18-6F05-42C6-A35E-8AB9C67A096F}" destId="{FF5F5662-CD90-45DF-B089-BD974B3E7700}" srcOrd="0" destOrd="0" parTransId="{0B7C733F-C09E-4ED9-B550-5A808C198DFE}" sibTransId="{65599383-A5C3-49C4-8F98-CD1BFABF34D4}"/>
    <dgm:cxn modelId="{610D15F4-3C25-498F-8AFD-683DB162DB16}" type="presOf" srcId="{9BC3F3F2-069A-4E5A-A235-7750C91A6823}" destId="{37657E5E-FED4-418A-8A82-D388C654D7CA}" srcOrd="0" destOrd="0" presId="urn:microsoft.com/office/officeart/2018/2/layout/IconVerticalSolidList"/>
    <dgm:cxn modelId="{8823F6F5-7833-4588-922A-9B6422D92489}" type="presOf" srcId="{FF5F5662-CD90-45DF-B089-BD974B3E7700}" destId="{D0690FB0-61C0-4494-9EA5-0A440B50ED8C}" srcOrd="0" destOrd="0" presId="urn:microsoft.com/office/officeart/2018/2/layout/IconVerticalSolidList"/>
    <dgm:cxn modelId="{86701A59-B2B5-4B67-A496-E91C80C79CB1}" type="presParOf" srcId="{A3C69C05-2E40-4124-8155-E2B580AB528D}" destId="{76E478F4-3E1D-409E-8CF3-439FF727DA98}" srcOrd="0" destOrd="0" presId="urn:microsoft.com/office/officeart/2018/2/layout/IconVerticalSolidList"/>
    <dgm:cxn modelId="{DB1FA330-8FAC-4A64-B58D-DB6BD4AE81BC}" type="presParOf" srcId="{76E478F4-3E1D-409E-8CF3-439FF727DA98}" destId="{A496940B-D106-42F9-A2B1-B3C2A2206151}" srcOrd="0" destOrd="0" presId="urn:microsoft.com/office/officeart/2018/2/layout/IconVerticalSolidList"/>
    <dgm:cxn modelId="{6E81027B-B355-4AF0-877B-21B56B1D2DC2}" type="presParOf" srcId="{76E478F4-3E1D-409E-8CF3-439FF727DA98}" destId="{D8476EB7-CE15-4CD1-8001-5289B92EC280}" srcOrd="1" destOrd="0" presId="urn:microsoft.com/office/officeart/2018/2/layout/IconVerticalSolidList"/>
    <dgm:cxn modelId="{FA98C618-3B99-4637-BC49-E6FC11A2AE15}" type="presParOf" srcId="{76E478F4-3E1D-409E-8CF3-439FF727DA98}" destId="{A9FEF78F-450E-4210-97EE-790DD1C769A1}" srcOrd="2" destOrd="0" presId="urn:microsoft.com/office/officeart/2018/2/layout/IconVerticalSolidList"/>
    <dgm:cxn modelId="{53A3CEDA-A821-4182-AB4C-0B4A506F5AC8}" type="presParOf" srcId="{76E478F4-3E1D-409E-8CF3-439FF727DA98}" destId="{D0690FB0-61C0-4494-9EA5-0A440B50ED8C}" srcOrd="3" destOrd="0" presId="urn:microsoft.com/office/officeart/2018/2/layout/IconVerticalSolidList"/>
    <dgm:cxn modelId="{258285D6-821F-491A-ACBA-C25E5ED49C15}" type="presParOf" srcId="{A3C69C05-2E40-4124-8155-E2B580AB528D}" destId="{B82089B5-7C26-4F83-99E3-A18FA1C2C00E}" srcOrd="1" destOrd="0" presId="urn:microsoft.com/office/officeart/2018/2/layout/IconVerticalSolidList"/>
    <dgm:cxn modelId="{F9E25AE1-F7E5-4B47-A086-F5F2536592C8}" type="presParOf" srcId="{A3C69C05-2E40-4124-8155-E2B580AB528D}" destId="{795DF318-CC12-497B-BF22-6EDED691A201}" srcOrd="2" destOrd="0" presId="urn:microsoft.com/office/officeart/2018/2/layout/IconVerticalSolidList"/>
    <dgm:cxn modelId="{1753BEAB-FB11-408A-8723-1D148518B10F}" type="presParOf" srcId="{795DF318-CC12-497B-BF22-6EDED691A201}" destId="{CA02410D-5B36-4604-ADCE-1A03BD1F5615}" srcOrd="0" destOrd="0" presId="urn:microsoft.com/office/officeart/2018/2/layout/IconVerticalSolidList"/>
    <dgm:cxn modelId="{7EBF2CFF-A484-4BC8-B57D-A71D62FB2548}" type="presParOf" srcId="{795DF318-CC12-497B-BF22-6EDED691A201}" destId="{A51D7110-F739-4780-AC20-959BFC9313D3}" srcOrd="1" destOrd="0" presId="urn:microsoft.com/office/officeart/2018/2/layout/IconVerticalSolidList"/>
    <dgm:cxn modelId="{D8918849-FC79-47AE-BF5B-91D480FFB880}" type="presParOf" srcId="{795DF318-CC12-497B-BF22-6EDED691A201}" destId="{07580938-A377-4D37-BE9E-F79C913D679A}" srcOrd="2" destOrd="0" presId="urn:microsoft.com/office/officeart/2018/2/layout/IconVerticalSolidList"/>
    <dgm:cxn modelId="{82BFF67E-BF8D-45DB-A8AD-5FC5F7D6EC32}" type="presParOf" srcId="{795DF318-CC12-497B-BF22-6EDED691A201}" destId="{6E1101F7-82E8-4CAB-A7AC-7C6F4F6A4CB5}" srcOrd="3" destOrd="0" presId="urn:microsoft.com/office/officeart/2018/2/layout/IconVerticalSolidList"/>
    <dgm:cxn modelId="{132F6A67-D32F-4761-834E-AEDB5012F451}" type="presParOf" srcId="{A3C69C05-2E40-4124-8155-E2B580AB528D}" destId="{7D422446-69BB-4ECA-AA86-FEDE56738933}" srcOrd="3" destOrd="0" presId="urn:microsoft.com/office/officeart/2018/2/layout/IconVerticalSolidList"/>
    <dgm:cxn modelId="{B6EBAE06-C08A-474B-B860-65C9F04BEC9C}" type="presParOf" srcId="{A3C69C05-2E40-4124-8155-E2B580AB528D}" destId="{2D9B1F9F-CE8C-4969-B079-3BCB1F608FC9}" srcOrd="4" destOrd="0" presId="urn:microsoft.com/office/officeart/2018/2/layout/IconVerticalSolidList"/>
    <dgm:cxn modelId="{BE49A586-A61D-490C-A365-85CC1CDAF161}" type="presParOf" srcId="{2D9B1F9F-CE8C-4969-B079-3BCB1F608FC9}" destId="{BFA2CB26-7847-44E8-8049-D2547E3C20BC}" srcOrd="0" destOrd="0" presId="urn:microsoft.com/office/officeart/2018/2/layout/IconVerticalSolidList"/>
    <dgm:cxn modelId="{DDF2B5CD-F581-4570-B749-F7A4F80BA9DA}" type="presParOf" srcId="{2D9B1F9F-CE8C-4969-B079-3BCB1F608FC9}" destId="{ACA5CBBA-86CF-4252-9910-314CF2EC68F9}" srcOrd="1" destOrd="0" presId="urn:microsoft.com/office/officeart/2018/2/layout/IconVerticalSolidList"/>
    <dgm:cxn modelId="{014F0254-63FB-40E5-BF71-3C51C64B2D48}" type="presParOf" srcId="{2D9B1F9F-CE8C-4969-B079-3BCB1F608FC9}" destId="{86E28E48-61D7-4557-AE1E-9B4F69ABA0B4}" srcOrd="2" destOrd="0" presId="urn:microsoft.com/office/officeart/2018/2/layout/IconVerticalSolidList"/>
    <dgm:cxn modelId="{4AE30A2B-5568-4E74-B84A-338695A53B1A}" type="presParOf" srcId="{2D9B1F9F-CE8C-4969-B079-3BCB1F608FC9}" destId="{37657E5E-FED4-418A-8A82-D388C654D7C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E11DDA-9964-4ECD-8FC8-2FF74C2EDBF2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B745FC9-D76A-4DEF-BB87-EB6DFC8D3746}">
      <dgm:prSet/>
      <dgm:spPr/>
      <dgm:t>
        <a:bodyPr/>
        <a:lstStyle/>
        <a:p>
          <a:r>
            <a:rPr lang="en-US"/>
            <a:t>An ERP Solution based on Python FastAPI in backend and vanilla JS in frontend to make it simple </a:t>
          </a:r>
        </a:p>
      </dgm:t>
    </dgm:pt>
    <dgm:pt modelId="{B0FE23AB-D66E-4F19-98DB-0C1A493F8259}" type="parTrans" cxnId="{133B6187-56D5-4C7A-B586-6A5FACB0B5FA}">
      <dgm:prSet/>
      <dgm:spPr/>
      <dgm:t>
        <a:bodyPr/>
        <a:lstStyle/>
        <a:p>
          <a:endParaRPr lang="en-US"/>
        </a:p>
      </dgm:t>
    </dgm:pt>
    <dgm:pt modelId="{DB2F0DE8-387E-463B-8BB1-8E6F001CFAF3}" type="sibTrans" cxnId="{133B6187-56D5-4C7A-B586-6A5FACB0B5FA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CD680669-B635-47BD-ACB1-7C832A5F6398}">
      <dgm:prSet/>
      <dgm:spPr/>
      <dgm:t>
        <a:bodyPr/>
        <a:lstStyle/>
        <a:p>
          <a:r>
            <a:rPr lang="en-US"/>
            <a:t>All the API calls are defined in FastAPI and called in JS using pre-defined fetch functions </a:t>
          </a:r>
        </a:p>
      </dgm:t>
    </dgm:pt>
    <dgm:pt modelId="{DED85C1F-95B8-44EF-8E68-54D1139534EE}" type="parTrans" cxnId="{2CEAD203-D570-4A09-9482-E5934934BD82}">
      <dgm:prSet/>
      <dgm:spPr/>
      <dgm:t>
        <a:bodyPr/>
        <a:lstStyle/>
        <a:p>
          <a:endParaRPr lang="en-US"/>
        </a:p>
      </dgm:t>
    </dgm:pt>
    <dgm:pt modelId="{35FA7E13-3DEC-43A2-A2DC-D760296F611D}" type="sibTrans" cxnId="{2CEAD203-D570-4A09-9482-E5934934BD82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88A722D5-2218-4DD6-9519-11C864255795}">
      <dgm:prSet/>
      <dgm:spPr/>
      <dgm:t>
        <a:bodyPr/>
        <a:lstStyle/>
        <a:p>
          <a:r>
            <a:rPr lang="en-US"/>
            <a:t>The focus is on making the CRUD operations smooth with UI/UX as well</a:t>
          </a:r>
        </a:p>
      </dgm:t>
    </dgm:pt>
    <dgm:pt modelId="{E210C467-33D0-44E3-B8E8-B36C4B88F48D}" type="parTrans" cxnId="{5D6439B7-7D61-4957-964A-E9B78741DC8D}">
      <dgm:prSet/>
      <dgm:spPr/>
      <dgm:t>
        <a:bodyPr/>
        <a:lstStyle/>
        <a:p>
          <a:endParaRPr lang="en-US"/>
        </a:p>
      </dgm:t>
    </dgm:pt>
    <dgm:pt modelId="{47A71FD4-69CE-4719-A4DD-0C97BE597788}" type="sibTrans" cxnId="{5D6439B7-7D61-4957-964A-E9B78741DC8D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1E9F0634-94B6-EB43-9F04-AF7698B50494}" type="pres">
      <dgm:prSet presAssocID="{6CE11DDA-9964-4ECD-8FC8-2FF74C2EDBF2}" presName="Name0" presStyleCnt="0">
        <dgm:presLayoutVars>
          <dgm:animLvl val="lvl"/>
          <dgm:resizeHandles val="exact"/>
        </dgm:presLayoutVars>
      </dgm:prSet>
      <dgm:spPr/>
    </dgm:pt>
    <dgm:pt modelId="{79B44767-E606-A042-9D11-0564C2D8D94E}" type="pres">
      <dgm:prSet presAssocID="{4B745FC9-D76A-4DEF-BB87-EB6DFC8D3746}" presName="compositeNode" presStyleCnt="0">
        <dgm:presLayoutVars>
          <dgm:bulletEnabled val="1"/>
        </dgm:presLayoutVars>
      </dgm:prSet>
      <dgm:spPr/>
    </dgm:pt>
    <dgm:pt modelId="{C26EF4EC-5260-5040-BF61-16ACAD1E05E6}" type="pres">
      <dgm:prSet presAssocID="{4B745FC9-D76A-4DEF-BB87-EB6DFC8D3746}" presName="bgRect" presStyleLbl="alignNode1" presStyleIdx="0" presStyleCnt="3"/>
      <dgm:spPr/>
    </dgm:pt>
    <dgm:pt modelId="{D828CBBE-448D-7E45-89F9-2D687192C1FC}" type="pres">
      <dgm:prSet presAssocID="{DB2F0DE8-387E-463B-8BB1-8E6F001CFAF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DC85EFA-CF1B-7D45-999D-F49E32F50E8B}" type="pres">
      <dgm:prSet presAssocID="{4B745FC9-D76A-4DEF-BB87-EB6DFC8D3746}" presName="nodeRect" presStyleLbl="alignNode1" presStyleIdx="0" presStyleCnt="3">
        <dgm:presLayoutVars>
          <dgm:bulletEnabled val="1"/>
        </dgm:presLayoutVars>
      </dgm:prSet>
      <dgm:spPr/>
    </dgm:pt>
    <dgm:pt modelId="{AC9C247F-0F66-3444-B1EF-36E7DCEDF329}" type="pres">
      <dgm:prSet presAssocID="{DB2F0DE8-387E-463B-8BB1-8E6F001CFAF3}" presName="sibTrans" presStyleCnt="0"/>
      <dgm:spPr/>
    </dgm:pt>
    <dgm:pt modelId="{D4CB8044-CE87-A74E-B2EA-AEEE296B7FA5}" type="pres">
      <dgm:prSet presAssocID="{CD680669-B635-47BD-ACB1-7C832A5F6398}" presName="compositeNode" presStyleCnt="0">
        <dgm:presLayoutVars>
          <dgm:bulletEnabled val="1"/>
        </dgm:presLayoutVars>
      </dgm:prSet>
      <dgm:spPr/>
    </dgm:pt>
    <dgm:pt modelId="{B50B3224-5C39-1F46-9F38-537D46F08FFB}" type="pres">
      <dgm:prSet presAssocID="{CD680669-B635-47BD-ACB1-7C832A5F6398}" presName="bgRect" presStyleLbl="alignNode1" presStyleIdx="1" presStyleCnt="3"/>
      <dgm:spPr/>
    </dgm:pt>
    <dgm:pt modelId="{08A9D71D-DCC0-BF4C-955D-4F23A9726F2E}" type="pres">
      <dgm:prSet presAssocID="{35FA7E13-3DEC-43A2-A2DC-D760296F611D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3F09A8C-23AD-6547-94EA-5C653F1863F3}" type="pres">
      <dgm:prSet presAssocID="{CD680669-B635-47BD-ACB1-7C832A5F6398}" presName="nodeRect" presStyleLbl="alignNode1" presStyleIdx="1" presStyleCnt="3">
        <dgm:presLayoutVars>
          <dgm:bulletEnabled val="1"/>
        </dgm:presLayoutVars>
      </dgm:prSet>
      <dgm:spPr/>
    </dgm:pt>
    <dgm:pt modelId="{49DDF8BA-8294-674C-9AFF-2DC17403C2A5}" type="pres">
      <dgm:prSet presAssocID="{35FA7E13-3DEC-43A2-A2DC-D760296F611D}" presName="sibTrans" presStyleCnt="0"/>
      <dgm:spPr/>
    </dgm:pt>
    <dgm:pt modelId="{A79B8A6F-5508-A94A-AD36-5205D44A99A8}" type="pres">
      <dgm:prSet presAssocID="{88A722D5-2218-4DD6-9519-11C864255795}" presName="compositeNode" presStyleCnt="0">
        <dgm:presLayoutVars>
          <dgm:bulletEnabled val="1"/>
        </dgm:presLayoutVars>
      </dgm:prSet>
      <dgm:spPr/>
    </dgm:pt>
    <dgm:pt modelId="{96299C61-ED3F-9D4B-A4F4-1BD69AC6B17F}" type="pres">
      <dgm:prSet presAssocID="{88A722D5-2218-4DD6-9519-11C864255795}" presName="bgRect" presStyleLbl="alignNode1" presStyleIdx="2" presStyleCnt="3"/>
      <dgm:spPr/>
    </dgm:pt>
    <dgm:pt modelId="{2CEAFAF6-64F1-C445-ABEA-159827511656}" type="pres">
      <dgm:prSet presAssocID="{47A71FD4-69CE-4719-A4DD-0C97BE597788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3AE690B4-92FB-BC4C-9F46-A6E37E099960}" type="pres">
      <dgm:prSet presAssocID="{88A722D5-2218-4DD6-9519-11C864255795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2CEAD203-D570-4A09-9482-E5934934BD82}" srcId="{6CE11DDA-9964-4ECD-8FC8-2FF74C2EDBF2}" destId="{CD680669-B635-47BD-ACB1-7C832A5F6398}" srcOrd="1" destOrd="0" parTransId="{DED85C1F-95B8-44EF-8E68-54D1139534EE}" sibTransId="{35FA7E13-3DEC-43A2-A2DC-D760296F611D}"/>
    <dgm:cxn modelId="{9A515305-958E-F34F-857B-0165B99D4202}" type="presOf" srcId="{DB2F0DE8-387E-463B-8BB1-8E6F001CFAF3}" destId="{D828CBBE-448D-7E45-89F9-2D687192C1FC}" srcOrd="0" destOrd="0" presId="urn:microsoft.com/office/officeart/2016/7/layout/LinearBlockProcessNumbered"/>
    <dgm:cxn modelId="{655A670C-A079-3240-AA3D-4B64A8FBE882}" type="presOf" srcId="{88A722D5-2218-4DD6-9519-11C864255795}" destId="{3AE690B4-92FB-BC4C-9F46-A6E37E099960}" srcOrd="1" destOrd="0" presId="urn:microsoft.com/office/officeart/2016/7/layout/LinearBlockProcessNumbered"/>
    <dgm:cxn modelId="{5A3A2125-7E9C-B24D-9259-8D087A9731AF}" type="presOf" srcId="{4B745FC9-D76A-4DEF-BB87-EB6DFC8D3746}" destId="{C26EF4EC-5260-5040-BF61-16ACAD1E05E6}" srcOrd="0" destOrd="0" presId="urn:microsoft.com/office/officeart/2016/7/layout/LinearBlockProcessNumbered"/>
    <dgm:cxn modelId="{6B83894E-AC35-EA41-A069-C30F97AA04D2}" type="presOf" srcId="{CD680669-B635-47BD-ACB1-7C832A5F6398}" destId="{13F09A8C-23AD-6547-94EA-5C653F1863F3}" srcOrd="1" destOrd="0" presId="urn:microsoft.com/office/officeart/2016/7/layout/LinearBlockProcessNumbered"/>
    <dgm:cxn modelId="{8FBE1A61-99FF-7841-8D09-A0CA106E1E98}" type="presOf" srcId="{6CE11DDA-9964-4ECD-8FC8-2FF74C2EDBF2}" destId="{1E9F0634-94B6-EB43-9F04-AF7698B50494}" srcOrd="0" destOrd="0" presId="urn:microsoft.com/office/officeart/2016/7/layout/LinearBlockProcessNumbered"/>
    <dgm:cxn modelId="{094A7E66-935D-0D4D-AE8B-E524581390A0}" type="presOf" srcId="{88A722D5-2218-4DD6-9519-11C864255795}" destId="{96299C61-ED3F-9D4B-A4F4-1BD69AC6B17F}" srcOrd="0" destOrd="0" presId="urn:microsoft.com/office/officeart/2016/7/layout/LinearBlockProcessNumbered"/>
    <dgm:cxn modelId="{CB97926D-217B-5144-9477-E9B2500AB655}" type="presOf" srcId="{CD680669-B635-47BD-ACB1-7C832A5F6398}" destId="{B50B3224-5C39-1F46-9F38-537D46F08FFB}" srcOrd="0" destOrd="0" presId="urn:microsoft.com/office/officeart/2016/7/layout/LinearBlockProcessNumbered"/>
    <dgm:cxn modelId="{133B6187-56D5-4C7A-B586-6A5FACB0B5FA}" srcId="{6CE11DDA-9964-4ECD-8FC8-2FF74C2EDBF2}" destId="{4B745FC9-D76A-4DEF-BB87-EB6DFC8D3746}" srcOrd="0" destOrd="0" parTransId="{B0FE23AB-D66E-4F19-98DB-0C1A493F8259}" sibTransId="{DB2F0DE8-387E-463B-8BB1-8E6F001CFAF3}"/>
    <dgm:cxn modelId="{A2D3FFA5-37AF-7C48-BF9B-563C6A599DDA}" type="presOf" srcId="{4B745FC9-D76A-4DEF-BB87-EB6DFC8D3746}" destId="{8DC85EFA-CF1B-7D45-999D-F49E32F50E8B}" srcOrd="1" destOrd="0" presId="urn:microsoft.com/office/officeart/2016/7/layout/LinearBlockProcessNumbered"/>
    <dgm:cxn modelId="{AF7CC8A7-A9C4-E449-882F-E9A05C5226D1}" type="presOf" srcId="{35FA7E13-3DEC-43A2-A2DC-D760296F611D}" destId="{08A9D71D-DCC0-BF4C-955D-4F23A9726F2E}" srcOrd="0" destOrd="0" presId="urn:microsoft.com/office/officeart/2016/7/layout/LinearBlockProcessNumbered"/>
    <dgm:cxn modelId="{5D6439B7-7D61-4957-964A-E9B78741DC8D}" srcId="{6CE11DDA-9964-4ECD-8FC8-2FF74C2EDBF2}" destId="{88A722D5-2218-4DD6-9519-11C864255795}" srcOrd="2" destOrd="0" parTransId="{E210C467-33D0-44E3-B8E8-B36C4B88F48D}" sibTransId="{47A71FD4-69CE-4719-A4DD-0C97BE597788}"/>
    <dgm:cxn modelId="{573D2BBC-7C02-4C4C-9105-CFC16B002EAD}" type="presOf" srcId="{47A71FD4-69CE-4719-A4DD-0C97BE597788}" destId="{2CEAFAF6-64F1-C445-ABEA-159827511656}" srcOrd="0" destOrd="0" presId="urn:microsoft.com/office/officeart/2016/7/layout/LinearBlockProcessNumbered"/>
    <dgm:cxn modelId="{58DC0718-1987-E04C-AA77-AE171276DC88}" type="presParOf" srcId="{1E9F0634-94B6-EB43-9F04-AF7698B50494}" destId="{79B44767-E606-A042-9D11-0564C2D8D94E}" srcOrd="0" destOrd="0" presId="urn:microsoft.com/office/officeart/2016/7/layout/LinearBlockProcessNumbered"/>
    <dgm:cxn modelId="{DED02173-8301-6643-B966-6524FD08004B}" type="presParOf" srcId="{79B44767-E606-A042-9D11-0564C2D8D94E}" destId="{C26EF4EC-5260-5040-BF61-16ACAD1E05E6}" srcOrd="0" destOrd="0" presId="urn:microsoft.com/office/officeart/2016/7/layout/LinearBlockProcessNumbered"/>
    <dgm:cxn modelId="{82DAEEF0-C0C4-BE4D-880D-E445BC382616}" type="presParOf" srcId="{79B44767-E606-A042-9D11-0564C2D8D94E}" destId="{D828CBBE-448D-7E45-89F9-2D687192C1FC}" srcOrd="1" destOrd="0" presId="urn:microsoft.com/office/officeart/2016/7/layout/LinearBlockProcessNumbered"/>
    <dgm:cxn modelId="{DC8E4B66-EC69-7F41-9768-2A343E4A1340}" type="presParOf" srcId="{79B44767-E606-A042-9D11-0564C2D8D94E}" destId="{8DC85EFA-CF1B-7D45-999D-F49E32F50E8B}" srcOrd="2" destOrd="0" presId="urn:microsoft.com/office/officeart/2016/7/layout/LinearBlockProcessNumbered"/>
    <dgm:cxn modelId="{F7FD0278-7A09-494E-8C3F-994193F5C25A}" type="presParOf" srcId="{1E9F0634-94B6-EB43-9F04-AF7698B50494}" destId="{AC9C247F-0F66-3444-B1EF-36E7DCEDF329}" srcOrd="1" destOrd="0" presId="urn:microsoft.com/office/officeart/2016/7/layout/LinearBlockProcessNumbered"/>
    <dgm:cxn modelId="{48605742-EB7F-BA4A-9D47-29078C3AA709}" type="presParOf" srcId="{1E9F0634-94B6-EB43-9F04-AF7698B50494}" destId="{D4CB8044-CE87-A74E-B2EA-AEEE296B7FA5}" srcOrd="2" destOrd="0" presId="urn:microsoft.com/office/officeart/2016/7/layout/LinearBlockProcessNumbered"/>
    <dgm:cxn modelId="{05F8026D-0525-8C4C-B2BA-FD6C3323E57A}" type="presParOf" srcId="{D4CB8044-CE87-A74E-B2EA-AEEE296B7FA5}" destId="{B50B3224-5C39-1F46-9F38-537D46F08FFB}" srcOrd="0" destOrd="0" presId="urn:microsoft.com/office/officeart/2016/7/layout/LinearBlockProcessNumbered"/>
    <dgm:cxn modelId="{DC828D5A-079C-354A-AA98-785D1A20D725}" type="presParOf" srcId="{D4CB8044-CE87-A74E-B2EA-AEEE296B7FA5}" destId="{08A9D71D-DCC0-BF4C-955D-4F23A9726F2E}" srcOrd="1" destOrd="0" presId="urn:microsoft.com/office/officeart/2016/7/layout/LinearBlockProcessNumbered"/>
    <dgm:cxn modelId="{D80E82A6-9186-604A-AE45-F5FDE64A86BA}" type="presParOf" srcId="{D4CB8044-CE87-A74E-B2EA-AEEE296B7FA5}" destId="{13F09A8C-23AD-6547-94EA-5C653F1863F3}" srcOrd="2" destOrd="0" presId="urn:microsoft.com/office/officeart/2016/7/layout/LinearBlockProcessNumbered"/>
    <dgm:cxn modelId="{DAD87004-91EB-0943-BF5A-B9684A6FB8A9}" type="presParOf" srcId="{1E9F0634-94B6-EB43-9F04-AF7698B50494}" destId="{49DDF8BA-8294-674C-9AFF-2DC17403C2A5}" srcOrd="3" destOrd="0" presId="urn:microsoft.com/office/officeart/2016/7/layout/LinearBlockProcessNumbered"/>
    <dgm:cxn modelId="{FCB3B504-81A7-2747-B156-FA6BA75FFB04}" type="presParOf" srcId="{1E9F0634-94B6-EB43-9F04-AF7698B50494}" destId="{A79B8A6F-5508-A94A-AD36-5205D44A99A8}" srcOrd="4" destOrd="0" presId="urn:microsoft.com/office/officeart/2016/7/layout/LinearBlockProcessNumbered"/>
    <dgm:cxn modelId="{54176BC6-B2BB-3A4F-BEEE-80B9DE831B0A}" type="presParOf" srcId="{A79B8A6F-5508-A94A-AD36-5205D44A99A8}" destId="{96299C61-ED3F-9D4B-A4F4-1BD69AC6B17F}" srcOrd="0" destOrd="0" presId="urn:microsoft.com/office/officeart/2016/7/layout/LinearBlockProcessNumbered"/>
    <dgm:cxn modelId="{224F4207-3179-2E47-AAF6-5D73E851CC5A}" type="presParOf" srcId="{A79B8A6F-5508-A94A-AD36-5205D44A99A8}" destId="{2CEAFAF6-64F1-C445-ABEA-159827511656}" srcOrd="1" destOrd="0" presId="urn:microsoft.com/office/officeart/2016/7/layout/LinearBlockProcessNumbered"/>
    <dgm:cxn modelId="{73FAB3E1-9DD0-324F-B7E9-B2CCA3D4A877}" type="presParOf" srcId="{A79B8A6F-5508-A94A-AD36-5205D44A99A8}" destId="{3AE690B4-92FB-BC4C-9F46-A6E37E09996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6940B-D106-42F9-A2B1-B3C2A2206151}">
      <dsp:nvSpPr>
        <dsp:cNvPr id="0" name=""/>
        <dsp:cNvSpPr/>
      </dsp:nvSpPr>
      <dsp:spPr>
        <a:xfrm>
          <a:off x="0" y="623"/>
          <a:ext cx="7216416" cy="1460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76EB7-CE15-4CD1-8001-5289B92EC280}">
      <dsp:nvSpPr>
        <dsp:cNvPr id="0" name=""/>
        <dsp:cNvSpPr/>
      </dsp:nvSpPr>
      <dsp:spPr>
        <a:xfrm>
          <a:off x="441651" y="329124"/>
          <a:ext cx="803001" cy="8030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90FB0-61C0-4494-9EA5-0A440B50ED8C}">
      <dsp:nvSpPr>
        <dsp:cNvPr id="0" name=""/>
        <dsp:cNvSpPr/>
      </dsp:nvSpPr>
      <dsp:spPr>
        <a:xfrm>
          <a:off x="1686304" y="623"/>
          <a:ext cx="5530111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 FastAPI based ERP system with vanilla JS frontend and MySQL as database for scalability</a:t>
          </a:r>
        </a:p>
      </dsp:txBody>
      <dsp:txXfrm>
        <a:off x="1686304" y="623"/>
        <a:ext cx="5530111" cy="1460003"/>
      </dsp:txXfrm>
    </dsp:sp>
    <dsp:sp modelId="{CA02410D-5B36-4604-ADCE-1A03BD1F5615}">
      <dsp:nvSpPr>
        <dsp:cNvPr id="0" name=""/>
        <dsp:cNvSpPr/>
      </dsp:nvSpPr>
      <dsp:spPr>
        <a:xfrm>
          <a:off x="0" y="1825628"/>
          <a:ext cx="7216416" cy="1460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1D7110-F739-4780-AC20-959BFC9313D3}">
      <dsp:nvSpPr>
        <dsp:cNvPr id="0" name=""/>
        <dsp:cNvSpPr/>
      </dsp:nvSpPr>
      <dsp:spPr>
        <a:xfrm>
          <a:off x="441651" y="2154129"/>
          <a:ext cx="803001" cy="8030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101F7-82E8-4CAB-A7AC-7C6F4F6A4CB5}">
      <dsp:nvSpPr>
        <dsp:cNvPr id="0" name=""/>
        <dsp:cNvSpPr/>
      </dsp:nvSpPr>
      <dsp:spPr>
        <a:xfrm>
          <a:off x="1686304" y="1825628"/>
          <a:ext cx="5530111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JWT tokens for fast and reliable authentication</a:t>
          </a:r>
        </a:p>
      </dsp:txBody>
      <dsp:txXfrm>
        <a:off x="1686304" y="1825628"/>
        <a:ext cx="5530111" cy="1460003"/>
      </dsp:txXfrm>
    </dsp:sp>
    <dsp:sp modelId="{BFA2CB26-7847-44E8-8049-D2547E3C20BC}">
      <dsp:nvSpPr>
        <dsp:cNvPr id="0" name=""/>
        <dsp:cNvSpPr/>
      </dsp:nvSpPr>
      <dsp:spPr>
        <a:xfrm>
          <a:off x="0" y="3650632"/>
          <a:ext cx="7216416" cy="1460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A5CBBA-86CF-4252-9910-314CF2EC68F9}">
      <dsp:nvSpPr>
        <dsp:cNvPr id="0" name=""/>
        <dsp:cNvSpPr/>
      </dsp:nvSpPr>
      <dsp:spPr>
        <a:xfrm>
          <a:off x="441651" y="3979133"/>
          <a:ext cx="803001" cy="8030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657E5E-FED4-418A-8A82-D388C654D7CA}">
      <dsp:nvSpPr>
        <dsp:cNvPr id="0" name=""/>
        <dsp:cNvSpPr/>
      </dsp:nvSpPr>
      <dsp:spPr>
        <a:xfrm>
          <a:off x="1686304" y="3650632"/>
          <a:ext cx="5530111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Using HS256 algorithm for encryption for the application during login whether for ‘Admin’, ‘Customer’ or ‘Staff’</a:t>
          </a:r>
        </a:p>
      </dsp:txBody>
      <dsp:txXfrm>
        <a:off x="1686304" y="3650632"/>
        <a:ext cx="5530111" cy="14600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EF4EC-5260-5040-BF61-16ACAD1E05E6}">
      <dsp:nvSpPr>
        <dsp:cNvPr id="0" name=""/>
        <dsp:cNvSpPr/>
      </dsp:nvSpPr>
      <dsp:spPr>
        <a:xfrm>
          <a:off x="850" y="0"/>
          <a:ext cx="3445958" cy="37388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384" tIns="0" rIns="340384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An ERP Solution based on Python FastAPI in backend and vanilla JS in frontend to make it simple </a:t>
          </a:r>
        </a:p>
      </dsp:txBody>
      <dsp:txXfrm>
        <a:off x="850" y="1495547"/>
        <a:ext cx="3445958" cy="2243320"/>
      </dsp:txXfrm>
    </dsp:sp>
    <dsp:sp modelId="{D828CBBE-448D-7E45-89F9-2D687192C1FC}">
      <dsp:nvSpPr>
        <dsp:cNvPr id="0" name=""/>
        <dsp:cNvSpPr/>
      </dsp:nvSpPr>
      <dsp:spPr>
        <a:xfrm>
          <a:off x="850" y="0"/>
          <a:ext cx="3445958" cy="149554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384" tIns="165100" rIns="34038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50" y="0"/>
        <a:ext cx="3445958" cy="1495547"/>
      </dsp:txXfrm>
    </dsp:sp>
    <dsp:sp modelId="{B50B3224-5C39-1F46-9F38-537D46F08FFB}">
      <dsp:nvSpPr>
        <dsp:cNvPr id="0" name=""/>
        <dsp:cNvSpPr/>
      </dsp:nvSpPr>
      <dsp:spPr>
        <a:xfrm>
          <a:off x="3722485" y="0"/>
          <a:ext cx="3445958" cy="373886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384" tIns="0" rIns="340384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All the API calls are defined in FastAPI and called in JS using pre-defined fetch functions </a:t>
          </a:r>
        </a:p>
      </dsp:txBody>
      <dsp:txXfrm>
        <a:off x="3722485" y="1495547"/>
        <a:ext cx="3445958" cy="2243320"/>
      </dsp:txXfrm>
    </dsp:sp>
    <dsp:sp modelId="{08A9D71D-DCC0-BF4C-955D-4F23A9726F2E}">
      <dsp:nvSpPr>
        <dsp:cNvPr id="0" name=""/>
        <dsp:cNvSpPr/>
      </dsp:nvSpPr>
      <dsp:spPr>
        <a:xfrm>
          <a:off x="3722485" y="0"/>
          <a:ext cx="3445958" cy="149554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384" tIns="165100" rIns="34038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22485" y="0"/>
        <a:ext cx="3445958" cy="1495547"/>
      </dsp:txXfrm>
    </dsp:sp>
    <dsp:sp modelId="{96299C61-ED3F-9D4B-A4F4-1BD69AC6B17F}">
      <dsp:nvSpPr>
        <dsp:cNvPr id="0" name=""/>
        <dsp:cNvSpPr/>
      </dsp:nvSpPr>
      <dsp:spPr>
        <a:xfrm>
          <a:off x="7444120" y="0"/>
          <a:ext cx="3445958" cy="373886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384" tIns="0" rIns="340384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focus is on making the CRUD operations smooth with UI/UX as well</a:t>
          </a:r>
        </a:p>
      </dsp:txBody>
      <dsp:txXfrm>
        <a:off x="7444120" y="1495547"/>
        <a:ext cx="3445958" cy="2243320"/>
      </dsp:txXfrm>
    </dsp:sp>
    <dsp:sp modelId="{2CEAFAF6-64F1-C445-ABEA-159827511656}">
      <dsp:nvSpPr>
        <dsp:cNvPr id="0" name=""/>
        <dsp:cNvSpPr/>
      </dsp:nvSpPr>
      <dsp:spPr>
        <a:xfrm>
          <a:off x="7444120" y="0"/>
          <a:ext cx="3445958" cy="149554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384" tIns="165100" rIns="34038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444120" y="0"/>
        <a:ext cx="3445958" cy="14955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6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4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59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4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52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3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5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3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2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8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80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close-up of a network&#10;&#10;AI-generated content may be incorrect.">
            <a:extLst>
              <a:ext uri="{FF2B5EF4-FFF2-40B4-BE49-F238E27FC236}">
                <a16:creationId xmlns:a16="http://schemas.microsoft.com/office/drawing/2014/main" id="{0B2969F1-3E40-C394-5A05-537F96CB75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68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22AB34F-E75C-451A-8410-05B6C249E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5DBBA-5EBB-5C01-3977-BB9314A0B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0445" y="3269622"/>
            <a:ext cx="4350563" cy="1395662"/>
          </a:xfrm>
        </p:spPr>
        <p:txBody>
          <a:bodyPr anchor="t">
            <a:noAutofit/>
          </a:bodyPr>
          <a:lstStyle/>
          <a:p>
            <a:pPr algn="r"/>
            <a:r>
              <a:rPr lang="en-US" sz="9600" dirty="0">
                <a:solidFill>
                  <a:srgbClr val="FFFFFF"/>
                </a:solidFill>
              </a:rPr>
              <a:t>ERPIFY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C6AB3-91F9-5D98-D3A0-80C8F83F4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0563" y="5137548"/>
            <a:ext cx="4610445" cy="772357"/>
          </a:xfrm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A python based </a:t>
            </a:r>
            <a:r>
              <a:rPr lang="en-US" dirty="0" err="1">
                <a:solidFill>
                  <a:srgbClr val="FFFFFF"/>
                </a:solidFill>
              </a:rPr>
              <a:t>fastapi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erp</a:t>
            </a:r>
            <a:r>
              <a:rPr lang="en-US" dirty="0">
                <a:solidFill>
                  <a:srgbClr val="FFFFFF"/>
                </a:solidFill>
              </a:rPr>
              <a:t> software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8375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414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A8CA7-DB13-459B-9DD8-35849861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en-US" sz="3100"/>
              <a:t>INTRODUCTION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0D6C1D-83BE-013E-18E5-D1BDE551F3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0838910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97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1C69525-1BE4-4BA0-A23C-3BB6C162E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C5A8B6-043F-33FD-6B9F-C0736DA84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</p:spPr>
        <p:txBody>
          <a:bodyPr>
            <a:normAutofit/>
          </a:bodyPr>
          <a:lstStyle/>
          <a:p>
            <a:r>
              <a:rPr lang="en-US" dirty="0"/>
              <a:t>ABSTRACT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8AF875-C18B-4B48-AE4C-A63FD3CEF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55A82A-FF96-0703-E337-4CCCFCF6BB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6389226"/>
              </p:ext>
            </p:extLst>
          </p:nvPr>
        </p:nvGraphicFramePr>
        <p:xfrm>
          <a:off x="640079" y="2559050"/>
          <a:ext cx="10890929" cy="373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3331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DA135-8527-D3AA-CE6D-9AD02F443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5848" y="1032764"/>
            <a:ext cx="4420074" cy="3224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0A7DD2-8283-6FB4-87EC-EEA66A105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835" r="2139" b="-2"/>
          <a:stretch/>
        </p:blipFill>
        <p:spPr>
          <a:xfrm>
            <a:off x="20" y="10"/>
            <a:ext cx="7225728" cy="685799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A391F1-4B2C-521B-F6A5-52C74B303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5848" y="47115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64963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107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Grandview Display</vt:lpstr>
      <vt:lpstr>DashVTI</vt:lpstr>
      <vt:lpstr>ERPIFY</vt:lpstr>
      <vt:lpstr>INTRODUCTION</vt:lpstr>
      <vt:lpstr>ABSTRACT</vt:lpstr>
      <vt:lpstr>System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Arryan Malhotra</dc:creator>
  <cp:lastModifiedBy>Arryan Malhotra</cp:lastModifiedBy>
  <cp:revision>3</cp:revision>
  <dcterms:created xsi:type="dcterms:W3CDTF">2025-05-09T12:19:01Z</dcterms:created>
  <dcterms:modified xsi:type="dcterms:W3CDTF">2025-05-09T13:32:23Z</dcterms:modified>
</cp:coreProperties>
</file>