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1563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AFAFA"/>
    <a:srgbClr val="E92330"/>
    <a:srgbClr val="22A426"/>
    <a:srgbClr val="FCB618"/>
    <a:srgbClr val="416BE3"/>
    <a:srgbClr val="DF9B03"/>
    <a:srgbClr val="0045D0"/>
    <a:srgbClr val="EA4335"/>
    <a:srgbClr val="F7E6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5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07529"/>
            <a:ext cx="9144000" cy="2143313"/>
          </a:xfrm>
        </p:spPr>
        <p:txBody>
          <a:bodyPr anchor="b"/>
          <a:lstStyle>
            <a:lvl1pPr algn="ctr">
              <a:defRPr sz="5386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33496"/>
            <a:ext cx="9144000" cy="1486353"/>
          </a:xfrm>
        </p:spPr>
        <p:txBody>
          <a:bodyPr/>
          <a:lstStyle>
            <a:lvl1pPr marL="0" indent="0" algn="ctr">
              <a:buNone/>
              <a:defRPr sz="2154"/>
            </a:lvl1pPr>
            <a:lvl2pPr marL="410428" indent="0" algn="ctr">
              <a:buNone/>
              <a:defRPr sz="1795"/>
            </a:lvl2pPr>
            <a:lvl3pPr marL="820857" indent="0" algn="ctr">
              <a:buNone/>
              <a:defRPr sz="1616"/>
            </a:lvl3pPr>
            <a:lvl4pPr marL="1231285" indent="0" algn="ctr">
              <a:buNone/>
              <a:defRPr sz="1436"/>
            </a:lvl4pPr>
            <a:lvl5pPr marL="1641714" indent="0" algn="ctr">
              <a:buNone/>
              <a:defRPr sz="1436"/>
            </a:lvl5pPr>
            <a:lvl6pPr marL="2052142" indent="0" algn="ctr">
              <a:buNone/>
              <a:defRPr sz="1436"/>
            </a:lvl6pPr>
            <a:lvl7pPr marL="2462571" indent="0" algn="ctr">
              <a:buNone/>
              <a:defRPr sz="1436"/>
            </a:lvl7pPr>
            <a:lvl8pPr marL="2872999" indent="0" algn="ctr">
              <a:buNone/>
              <a:defRPr sz="1436"/>
            </a:lvl8pPr>
            <a:lvl9pPr marL="3283428" indent="0" algn="ctr">
              <a:buNone/>
              <a:defRPr sz="1436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7893-BDC8-4E27-868C-B9F091DC14F4}" type="datetimeFigureOut">
              <a:rPr lang="de-DE" smtClean="0"/>
              <a:t>11.12.2016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B2AD7-4B3B-467F-A35D-F826FE663A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1140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7893-BDC8-4E27-868C-B9F091DC14F4}" type="datetimeFigureOut">
              <a:rPr lang="de-DE" smtClean="0"/>
              <a:t>11.12.2016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B2AD7-4B3B-467F-A35D-F826FE663A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5288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27767"/>
            <a:ext cx="2628900" cy="521720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27767"/>
            <a:ext cx="7734300" cy="5217201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7893-BDC8-4E27-868C-B9F091DC14F4}" type="datetimeFigureOut">
              <a:rPr lang="de-DE" smtClean="0"/>
              <a:t>11.12.2016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B2AD7-4B3B-467F-A35D-F826FE663A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78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7893-BDC8-4E27-868C-B9F091DC14F4}" type="datetimeFigureOut">
              <a:rPr lang="de-DE" smtClean="0"/>
              <a:t>11.12.2016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B2AD7-4B3B-467F-A35D-F826FE663A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137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534807"/>
            <a:ext cx="10515600" cy="2560860"/>
          </a:xfrm>
        </p:spPr>
        <p:txBody>
          <a:bodyPr anchor="b"/>
          <a:lstStyle>
            <a:lvl1pPr>
              <a:defRPr sz="5386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119893"/>
            <a:ext cx="10515600" cy="1346696"/>
          </a:xfrm>
        </p:spPr>
        <p:txBody>
          <a:bodyPr/>
          <a:lstStyle>
            <a:lvl1pPr marL="0" indent="0">
              <a:buNone/>
              <a:defRPr sz="2154">
                <a:solidFill>
                  <a:schemeClr val="tx1">
                    <a:tint val="75000"/>
                  </a:schemeClr>
                </a:solidFill>
              </a:defRPr>
            </a:lvl1pPr>
            <a:lvl2pPr marL="410428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2pPr>
            <a:lvl3pPr marL="820857" indent="0">
              <a:buNone/>
              <a:defRPr sz="1616">
                <a:solidFill>
                  <a:schemeClr val="tx1">
                    <a:tint val="75000"/>
                  </a:schemeClr>
                </a:solidFill>
              </a:defRPr>
            </a:lvl3pPr>
            <a:lvl4pPr marL="1231285" indent="0">
              <a:buNone/>
              <a:defRPr sz="1436">
                <a:solidFill>
                  <a:schemeClr val="tx1">
                    <a:tint val="75000"/>
                  </a:schemeClr>
                </a:solidFill>
              </a:defRPr>
            </a:lvl4pPr>
            <a:lvl5pPr marL="1641714" indent="0">
              <a:buNone/>
              <a:defRPr sz="1436">
                <a:solidFill>
                  <a:schemeClr val="tx1">
                    <a:tint val="75000"/>
                  </a:schemeClr>
                </a:solidFill>
              </a:defRPr>
            </a:lvl5pPr>
            <a:lvl6pPr marL="2052142" indent="0">
              <a:buNone/>
              <a:defRPr sz="1436">
                <a:solidFill>
                  <a:schemeClr val="tx1">
                    <a:tint val="75000"/>
                  </a:schemeClr>
                </a:solidFill>
              </a:defRPr>
            </a:lvl6pPr>
            <a:lvl7pPr marL="2462571" indent="0">
              <a:buNone/>
              <a:defRPr sz="1436">
                <a:solidFill>
                  <a:schemeClr val="tx1">
                    <a:tint val="75000"/>
                  </a:schemeClr>
                </a:solidFill>
              </a:defRPr>
            </a:lvl7pPr>
            <a:lvl8pPr marL="2872999" indent="0">
              <a:buNone/>
              <a:defRPr sz="1436">
                <a:solidFill>
                  <a:schemeClr val="tx1">
                    <a:tint val="75000"/>
                  </a:schemeClr>
                </a:solidFill>
              </a:defRPr>
            </a:lvl8pPr>
            <a:lvl9pPr marL="3283428" indent="0">
              <a:buNone/>
              <a:defRPr sz="14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7893-BDC8-4E27-868C-B9F091DC14F4}" type="datetimeFigureOut">
              <a:rPr lang="de-DE" smtClean="0"/>
              <a:t>11.12.2016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B2AD7-4B3B-467F-A35D-F826FE663A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0362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38836"/>
            <a:ext cx="5181600" cy="390613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38836"/>
            <a:ext cx="5181600" cy="390613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7893-BDC8-4E27-868C-B9F091DC14F4}" type="datetimeFigureOut">
              <a:rPr lang="de-DE" smtClean="0"/>
              <a:t>11.12.2016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B2AD7-4B3B-467F-A35D-F826FE663A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956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27768"/>
            <a:ext cx="10515600" cy="118993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509155"/>
            <a:ext cx="5157787" cy="739614"/>
          </a:xfrm>
        </p:spPr>
        <p:txBody>
          <a:bodyPr anchor="b"/>
          <a:lstStyle>
            <a:lvl1pPr marL="0" indent="0">
              <a:buNone/>
              <a:defRPr sz="2154" b="1"/>
            </a:lvl1pPr>
            <a:lvl2pPr marL="410428" indent="0">
              <a:buNone/>
              <a:defRPr sz="1795" b="1"/>
            </a:lvl2pPr>
            <a:lvl3pPr marL="820857" indent="0">
              <a:buNone/>
              <a:defRPr sz="1616" b="1"/>
            </a:lvl3pPr>
            <a:lvl4pPr marL="1231285" indent="0">
              <a:buNone/>
              <a:defRPr sz="1436" b="1"/>
            </a:lvl4pPr>
            <a:lvl5pPr marL="1641714" indent="0">
              <a:buNone/>
              <a:defRPr sz="1436" b="1"/>
            </a:lvl5pPr>
            <a:lvl6pPr marL="2052142" indent="0">
              <a:buNone/>
              <a:defRPr sz="1436" b="1"/>
            </a:lvl6pPr>
            <a:lvl7pPr marL="2462571" indent="0">
              <a:buNone/>
              <a:defRPr sz="1436" b="1"/>
            </a:lvl7pPr>
            <a:lvl8pPr marL="2872999" indent="0">
              <a:buNone/>
              <a:defRPr sz="1436" b="1"/>
            </a:lvl8pPr>
            <a:lvl9pPr marL="3283428" indent="0">
              <a:buNone/>
              <a:defRPr sz="1436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248769"/>
            <a:ext cx="5157787" cy="33076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09155"/>
            <a:ext cx="5183188" cy="739614"/>
          </a:xfrm>
        </p:spPr>
        <p:txBody>
          <a:bodyPr anchor="b"/>
          <a:lstStyle>
            <a:lvl1pPr marL="0" indent="0">
              <a:buNone/>
              <a:defRPr sz="2154" b="1"/>
            </a:lvl1pPr>
            <a:lvl2pPr marL="410428" indent="0">
              <a:buNone/>
              <a:defRPr sz="1795" b="1"/>
            </a:lvl2pPr>
            <a:lvl3pPr marL="820857" indent="0">
              <a:buNone/>
              <a:defRPr sz="1616" b="1"/>
            </a:lvl3pPr>
            <a:lvl4pPr marL="1231285" indent="0">
              <a:buNone/>
              <a:defRPr sz="1436" b="1"/>
            </a:lvl4pPr>
            <a:lvl5pPr marL="1641714" indent="0">
              <a:buNone/>
              <a:defRPr sz="1436" b="1"/>
            </a:lvl5pPr>
            <a:lvl6pPr marL="2052142" indent="0">
              <a:buNone/>
              <a:defRPr sz="1436" b="1"/>
            </a:lvl6pPr>
            <a:lvl7pPr marL="2462571" indent="0">
              <a:buNone/>
              <a:defRPr sz="1436" b="1"/>
            </a:lvl7pPr>
            <a:lvl8pPr marL="2872999" indent="0">
              <a:buNone/>
              <a:defRPr sz="1436" b="1"/>
            </a:lvl8pPr>
            <a:lvl9pPr marL="3283428" indent="0">
              <a:buNone/>
              <a:defRPr sz="1436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48769"/>
            <a:ext cx="5183188" cy="33076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7893-BDC8-4E27-868C-B9F091DC14F4}" type="datetimeFigureOut">
              <a:rPr lang="de-DE" smtClean="0"/>
              <a:t>11.12.2016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B2AD7-4B3B-467F-A35D-F826FE663A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6554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7893-BDC8-4E27-868C-B9F091DC14F4}" type="datetimeFigureOut">
              <a:rPr lang="de-DE" smtClean="0"/>
              <a:t>11.12.2016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B2AD7-4B3B-467F-A35D-F826FE663A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107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7893-BDC8-4E27-868C-B9F091DC14F4}" type="datetimeFigureOut">
              <a:rPr lang="de-DE" smtClean="0"/>
              <a:t>11.12.2016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B2AD7-4B3B-467F-A35D-F826FE663A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4246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10422"/>
            <a:ext cx="3932237" cy="1436476"/>
          </a:xfrm>
        </p:spPr>
        <p:txBody>
          <a:bodyPr anchor="b"/>
          <a:lstStyle>
            <a:lvl1pPr>
              <a:defRPr sz="2873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886397"/>
            <a:ext cx="6172200" cy="4374981"/>
          </a:xfrm>
        </p:spPr>
        <p:txBody>
          <a:bodyPr/>
          <a:lstStyle>
            <a:lvl1pPr>
              <a:defRPr sz="2873"/>
            </a:lvl1pPr>
            <a:lvl2pPr>
              <a:defRPr sz="2514"/>
            </a:lvl2pPr>
            <a:lvl3pPr>
              <a:defRPr sz="2154"/>
            </a:lvl3pPr>
            <a:lvl4pPr>
              <a:defRPr sz="1795"/>
            </a:lvl4pPr>
            <a:lvl5pPr>
              <a:defRPr sz="1795"/>
            </a:lvl5pPr>
            <a:lvl6pPr>
              <a:defRPr sz="1795"/>
            </a:lvl6pPr>
            <a:lvl7pPr>
              <a:defRPr sz="1795"/>
            </a:lvl7pPr>
            <a:lvl8pPr>
              <a:defRPr sz="1795"/>
            </a:lvl8pPr>
            <a:lvl9pPr>
              <a:defRPr sz="1795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846898"/>
            <a:ext cx="3932237" cy="3421606"/>
          </a:xfrm>
        </p:spPr>
        <p:txBody>
          <a:bodyPr/>
          <a:lstStyle>
            <a:lvl1pPr marL="0" indent="0">
              <a:buNone/>
              <a:defRPr sz="1436"/>
            </a:lvl1pPr>
            <a:lvl2pPr marL="410428" indent="0">
              <a:buNone/>
              <a:defRPr sz="1257"/>
            </a:lvl2pPr>
            <a:lvl3pPr marL="820857" indent="0">
              <a:buNone/>
              <a:defRPr sz="1077"/>
            </a:lvl3pPr>
            <a:lvl4pPr marL="1231285" indent="0">
              <a:buNone/>
              <a:defRPr sz="898"/>
            </a:lvl4pPr>
            <a:lvl5pPr marL="1641714" indent="0">
              <a:buNone/>
              <a:defRPr sz="898"/>
            </a:lvl5pPr>
            <a:lvl6pPr marL="2052142" indent="0">
              <a:buNone/>
              <a:defRPr sz="898"/>
            </a:lvl6pPr>
            <a:lvl7pPr marL="2462571" indent="0">
              <a:buNone/>
              <a:defRPr sz="898"/>
            </a:lvl7pPr>
            <a:lvl8pPr marL="2872999" indent="0">
              <a:buNone/>
              <a:defRPr sz="898"/>
            </a:lvl8pPr>
            <a:lvl9pPr marL="3283428" indent="0">
              <a:buNone/>
              <a:defRPr sz="898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7893-BDC8-4E27-868C-B9F091DC14F4}" type="datetimeFigureOut">
              <a:rPr lang="de-DE" smtClean="0"/>
              <a:t>11.12.2016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B2AD7-4B3B-467F-A35D-F826FE663A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989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10422"/>
            <a:ext cx="3932237" cy="1436476"/>
          </a:xfrm>
        </p:spPr>
        <p:txBody>
          <a:bodyPr anchor="b"/>
          <a:lstStyle>
            <a:lvl1pPr>
              <a:defRPr sz="2873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886397"/>
            <a:ext cx="6172200" cy="4374981"/>
          </a:xfrm>
        </p:spPr>
        <p:txBody>
          <a:bodyPr anchor="t"/>
          <a:lstStyle>
            <a:lvl1pPr marL="0" indent="0">
              <a:buNone/>
              <a:defRPr sz="2873"/>
            </a:lvl1pPr>
            <a:lvl2pPr marL="410428" indent="0">
              <a:buNone/>
              <a:defRPr sz="2514"/>
            </a:lvl2pPr>
            <a:lvl3pPr marL="820857" indent="0">
              <a:buNone/>
              <a:defRPr sz="2154"/>
            </a:lvl3pPr>
            <a:lvl4pPr marL="1231285" indent="0">
              <a:buNone/>
              <a:defRPr sz="1795"/>
            </a:lvl4pPr>
            <a:lvl5pPr marL="1641714" indent="0">
              <a:buNone/>
              <a:defRPr sz="1795"/>
            </a:lvl5pPr>
            <a:lvl6pPr marL="2052142" indent="0">
              <a:buNone/>
              <a:defRPr sz="1795"/>
            </a:lvl6pPr>
            <a:lvl7pPr marL="2462571" indent="0">
              <a:buNone/>
              <a:defRPr sz="1795"/>
            </a:lvl7pPr>
            <a:lvl8pPr marL="2872999" indent="0">
              <a:buNone/>
              <a:defRPr sz="1795"/>
            </a:lvl8pPr>
            <a:lvl9pPr marL="3283428" indent="0">
              <a:buNone/>
              <a:defRPr sz="179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846898"/>
            <a:ext cx="3932237" cy="3421606"/>
          </a:xfrm>
        </p:spPr>
        <p:txBody>
          <a:bodyPr/>
          <a:lstStyle>
            <a:lvl1pPr marL="0" indent="0">
              <a:buNone/>
              <a:defRPr sz="1436"/>
            </a:lvl1pPr>
            <a:lvl2pPr marL="410428" indent="0">
              <a:buNone/>
              <a:defRPr sz="1257"/>
            </a:lvl2pPr>
            <a:lvl3pPr marL="820857" indent="0">
              <a:buNone/>
              <a:defRPr sz="1077"/>
            </a:lvl3pPr>
            <a:lvl4pPr marL="1231285" indent="0">
              <a:buNone/>
              <a:defRPr sz="898"/>
            </a:lvl4pPr>
            <a:lvl5pPr marL="1641714" indent="0">
              <a:buNone/>
              <a:defRPr sz="898"/>
            </a:lvl5pPr>
            <a:lvl6pPr marL="2052142" indent="0">
              <a:buNone/>
              <a:defRPr sz="898"/>
            </a:lvl6pPr>
            <a:lvl7pPr marL="2462571" indent="0">
              <a:buNone/>
              <a:defRPr sz="898"/>
            </a:lvl7pPr>
            <a:lvl8pPr marL="2872999" indent="0">
              <a:buNone/>
              <a:defRPr sz="898"/>
            </a:lvl8pPr>
            <a:lvl9pPr marL="3283428" indent="0">
              <a:buNone/>
              <a:defRPr sz="898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7893-BDC8-4E27-868C-B9F091DC14F4}" type="datetimeFigureOut">
              <a:rPr lang="de-DE" smtClean="0"/>
              <a:t>11.12.2016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B2AD7-4B3B-467F-A35D-F826FE663A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405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27768"/>
            <a:ext cx="10515600" cy="1189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38836"/>
            <a:ext cx="10515600" cy="3906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706002"/>
            <a:ext cx="2743200" cy="327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07893-BDC8-4E27-868C-B9F091DC14F4}" type="datetimeFigureOut">
              <a:rPr lang="de-DE" smtClean="0"/>
              <a:t>11.12.2016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706002"/>
            <a:ext cx="4114800" cy="327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706002"/>
            <a:ext cx="2743200" cy="327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B2AD7-4B3B-467F-A35D-F826FE663A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833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20857" rtl="0" eaLnBrk="1" latinLnBrk="0" hangingPunct="1">
        <a:lnSpc>
          <a:spcPct val="90000"/>
        </a:lnSpc>
        <a:spcBef>
          <a:spcPct val="0"/>
        </a:spcBef>
        <a:buNone/>
        <a:defRPr sz="39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214" indent="-205214" algn="l" defTabSz="820857" rtl="0" eaLnBrk="1" latinLnBrk="0" hangingPunct="1">
        <a:lnSpc>
          <a:spcPct val="90000"/>
        </a:lnSpc>
        <a:spcBef>
          <a:spcPts val="898"/>
        </a:spcBef>
        <a:buFont typeface="Arial" panose="020B0604020202020204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1pPr>
      <a:lvl2pPr marL="615643" indent="-205214" algn="l" defTabSz="820857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2154" kern="1200">
          <a:solidFill>
            <a:schemeClr val="tx1"/>
          </a:solidFill>
          <a:latin typeface="+mn-lt"/>
          <a:ea typeface="+mn-ea"/>
          <a:cs typeface="+mn-cs"/>
        </a:defRPr>
      </a:lvl2pPr>
      <a:lvl3pPr marL="1026071" indent="-205214" algn="l" defTabSz="820857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436500" indent="-205214" algn="l" defTabSz="820857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16" kern="1200">
          <a:solidFill>
            <a:schemeClr val="tx1"/>
          </a:solidFill>
          <a:latin typeface="+mn-lt"/>
          <a:ea typeface="+mn-ea"/>
          <a:cs typeface="+mn-cs"/>
        </a:defRPr>
      </a:lvl4pPr>
      <a:lvl5pPr marL="1846928" indent="-205214" algn="l" defTabSz="820857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16" kern="1200">
          <a:solidFill>
            <a:schemeClr val="tx1"/>
          </a:solidFill>
          <a:latin typeface="+mn-lt"/>
          <a:ea typeface="+mn-ea"/>
          <a:cs typeface="+mn-cs"/>
        </a:defRPr>
      </a:lvl5pPr>
      <a:lvl6pPr marL="2257356" indent="-205214" algn="l" defTabSz="820857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16" kern="1200">
          <a:solidFill>
            <a:schemeClr val="tx1"/>
          </a:solidFill>
          <a:latin typeface="+mn-lt"/>
          <a:ea typeface="+mn-ea"/>
          <a:cs typeface="+mn-cs"/>
        </a:defRPr>
      </a:lvl6pPr>
      <a:lvl7pPr marL="2667785" indent="-205214" algn="l" defTabSz="820857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16" kern="1200">
          <a:solidFill>
            <a:schemeClr val="tx1"/>
          </a:solidFill>
          <a:latin typeface="+mn-lt"/>
          <a:ea typeface="+mn-ea"/>
          <a:cs typeface="+mn-cs"/>
        </a:defRPr>
      </a:lvl7pPr>
      <a:lvl8pPr marL="3078213" indent="-205214" algn="l" defTabSz="820857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16" kern="1200">
          <a:solidFill>
            <a:schemeClr val="tx1"/>
          </a:solidFill>
          <a:latin typeface="+mn-lt"/>
          <a:ea typeface="+mn-ea"/>
          <a:cs typeface="+mn-cs"/>
        </a:defRPr>
      </a:lvl8pPr>
      <a:lvl9pPr marL="3488642" indent="-205214" algn="l" defTabSz="820857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0857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1pPr>
      <a:lvl2pPr marL="410428" algn="l" defTabSz="820857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2pPr>
      <a:lvl3pPr marL="820857" algn="l" defTabSz="820857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3pPr>
      <a:lvl4pPr marL="1231285" algn="l" defTabSz="820857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4pPr>
      <a:lvl5pPr marL="1641714" algn="l" defTabSz="820857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5pPr>
      <a:lvl6pPr marL="2052142" algn="l" defTabSz="820857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6pPr>
      <a:lvl7pPr marL="2462571" algn="l" defTabSz="820857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7pPr>
      <a:lvl8pPr marL="2872999" algn="l" defTabSz="820857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8pPr>
      <a:lvl9pPr marL="3283428" algn="l" defTabSz="820857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/>
          <p:cNvSpPr/>
          <p:nvPr/>
        </p:nvSpPr>
        <p:spPr>
          <a:xfrm>
            <a:off x="-134328" y="-249168"/>
            <a:ext cx="13531618" cy="6906410"/>
          </a:xfrm>
          <a:prstGeom prst="rect">
            <a:avLst/>
          </a:prstGeom>
          <a:solidFill>
            <a:srgbClr val="FAFA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714550" y="1111302"/>
            <a:ext cx="956396" cy="941334"/>
          </a:xfrm>
          <a:prstGeom prst="ellipse">
            <a:avLst/>
          </a:prstGeom>
          <a:solidFill>
            <a:srgbClr val="E92330">
              <a:alpha val="89804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084" tIns="41042" rIns="82084" bIns="410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16"/>
          </a:p>
        </p:txBody>
      </p:sp>
      <p:sp>
        <p:nvSpPr>
          <p:cNvPr id="5" name="Ellipse 4"/>
          <p:cNvSpPr/>
          <p:nvPr/>
        </p:nvSpPr>
        <p:spPr>
          <a:xfrm>
            <a:off x="7397384" y="4756871"/>
            <a:ext cx="956396" cy="941334"/>
          </a:xfrm>
          <a:prstGeom prst="ellipse">
            <a:avLst/>
          </a:prstGeom>
          <a:solidFill>
            <a:srgbClr val="E92330">
              <a:alpha val="89804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084" tIns="41042" rIns="82084" bIns="410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16"/>
          </a:p>
        </p:txBody>
      </p:sp>
      <p:sp>
        <p:nvSpPr>
          <p:cNvPr id="6" name="Ellipse 5"/>
          <p:cNvSpPr/>
          <p:nvPr/>
        </p:nvSpPr>
        <p:spPr>
          <a:xfrm>
            <a:off x="8512977" y="308757"/>
            <a:ext cx="956396" cy="941334"/>
          </a:xfrm>
          <a:prstGeom prst="ellipse">
            <a:avLst/>
          </a:prstGeom>
          <a:solidFill>
            <a:srgbClr val="E92330">
              <a:alpha val="89804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084" tIns="41042" rIns="82084" bIns="410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16"/>
          </a:p>
        </p:txBody>
      </p:sp>
      <p:sp>
        <p:nvSpPr>
          <p:cNvPr id="7" name="Ellipse 6"/>
          <p:cNvSpPr/>
          <p:nvPr/>
        </p:nvSpPr>
        <p:spPr>
          <a:xfrm rot="4042923">
            <a:off x="2309313" y="4480404"/>
            <a:ext cx="956396" cy="941334"/>
          </a:xfrm>
          <a:prstGeom prst="ellipse">
            <a:avLst/>
          </a:prstGeom>
          <a:solidFill>
            <a:srgbClr val="E92330">
              <a:alpha val="89804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084" tIns="41042" rIns="82084" bIns="410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16"/>
          </a:p>
        </p:txBody>
      </p:sp>
      <p:sp>
        <p:nvSpPr>
          <p:cNvPr id="8" name="Ellipse 7"/>
          <p:cNvSpPr/>
          <p:nvPr/>
        </p:nvSpPr>
        <p:spPr>
          <a:xfrm>
            <a:off x="8089857" y="3445099"/>
            <a:ext cx="956396" cy="941334"/>
          </a:xfrm>
          <a:prstGeom prst="ellipse">
            <a:avLst/>
          </a:prstGeom>
          <a:solidFill>
            <a:srgbClr val="FCB618">
              <a:alpha val="89804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084" tIns="41042" rIns="82084" bIns="410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16"/>
          </a:p>
        </p:txBody>
      </p:sp>
      <p:sp>
        <p:nvSpPr>
          <p:cNvPr id="9" name="Ellipse 8"/>
          <p:cNvSpPr/>
          <p:nvPr/>
        </p:nvSpPr>
        <p:spPr>
          <a:xfrm>
            <a:off x="9469373" y="3387306"/>
            <a:ext cx="956396" cy="941334"/>
          </a:xfrm>
          <a:prstGeom prst="ellipse">
            <a:avLst/>
          </a:prstGeom>
          <a:solidFill>
            <a:srgbClr val="FCB618">
              <a:alpha val="89804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084" tIns="41042" rIns="82084" bIns="410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16" dirty="0"/>
          </a:p>
        </p:txBody>
      </p:sp>
      <p:sp>
        <p:nvSpPr>
          <p:cNvPr id="10" name="Ellipse 9"/>
          <p:cNvSpPr/>
          <p:nvPr/>
        </p:nvSpPr>
        <p:spPr>
          <a:xfrm>
            <a:off x="4320238" y="308757"/>
            <a:ext cx="956396" cy="941334"/>
          </a:xfrm>
          <a:prstGeom prst="ellipse">
            <a:avLst/>
          </a:prstGeom>
          <a:solidFill>
            <a:srgbClr val="FCB618">
              <a:alpha val="89804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084" tIns="41042" rIns="82084" bIns="410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16"/>
          </a:p>
        </p:txBody>
      </p:sp>
      <p:sp>
        <p:nvSpPr>
          <p:cNvPr id="11" name="Ellipse 10"/>
          <p:cNvSpPr/>
          <p:nvPr/>
        </p:nvSpPr>
        <p:spPr>
          <a:xfrm rot="4042923">
            <a:off x="2676792" y="3355801"/>
            <a:ext cx="956396" cy="941334"/>
          </a:xfrm>
          <a:prstGeom prst="ellipse">
            <a:avLst/>
          </a:prstGeom>
          <a:solidFill>
            <a:srgbClr val="FCB618">
              <a:alpha val="89804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084" tIns="41042" rIns="82084" bIns="410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16"/>
          </a:p>
        </p:txBody>
      </p:sp>
      <p:sp>
        <p:nvSpPr>
          <p:cNvPr id="12" name="Ellipse 11"/>
          <p:cNvSpPr/>
          <p:nvPr/>
        </p:nvSpPr>
        <p:spPr>
          <a:xfrm>
            <a:off x="4561242" y="4739703"/>
            <a:ext cx="956396" cy="941334"/>
          </a:xfrm>
          <a:prstGeom prst="ellipse">
            <a:avLst/>
          </a:prstGeom>
          <a:solidFill>
            <a:srgbClr val="22A426">
              <a:alpha val="89804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084" tIns="41042" rIns="82084" bIns="410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16"/>
          </a:p>
        </p:txBody>
      </p:sp>
      <p:sp>
        <p:nvSpPr>
          <p:cNvPr id="13" name="Ellipse 12"/>
          <p:cNvSpPr/>
          <p:nvPr/>
        </p:nvSpPr>
        <p:spPr>
          <a:xfrm>
            <a:off x="8991175" y="4671923"/>
            <a:ext cx="956396" cy="941334"/>
          </a:xfrm>
          <a:prstGeom prst="ellipse">
            <a:avLst/>
          </a:prstGeom>
          <a:solidFill>
            <a:srgbClr val="22A426">
              <a:alpha val="89804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084" tIns="41042" rIns="82084" bIns="410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16"/>
          </a:p>
        </p:txBody>
      </p:sp>
      <p:sp>
        <p:nvSpPr>
          <p:cNvPr id="14" name="Ellipse 13"/>
          <p:cNvSpPr/>
          <p:nvPr/>
        </p:nvSpPr>
        <p:spPr>
          <a:xfrm>
            <a:off x="5675085" y="1250091"/>
            <a:ext cx="956396" cy="941334"/>
          </a:xfrm>
          <a:prstGeom prst="ellipse">
            <a:avLst/>
          </a:prstGeom>
          <a:solidFill>
            <a:srgbClr val="22A426">
              <a:alpha val="89804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084" tIns="41042" rIns="82084" bIns="410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16"/>
          </a:p>
        </p:txBody>
      </p:sp>
      <p:sp>
        <p:nvSpPr>
          <p:cNvPr id="15" name="Ellipse 14"/>
          <p:cNvSpPr/>
          <p:nvPr/>
        </p:nvSpPr>
        <p:spPr>
          <a:xfrm rot="4042923">
            <a:off x="909925" y="3720188"/>
            <a:ext cx="956396" cy="941334"/>
          </a:xfrm>
          <a:prstGeom prst="ellipse">
            <a:avLst/>
          </a:prstGeom>
          <a:solidFill>
            <a:srgbClr val="22A426">
              <a:alpha val="89804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084" tIns="41042" rIns="82084" bIns="410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16" dirty="0"/>
          </a:p>
        </p:txBody>
      </p:sp>
      <p:sp>
        <p:nvSpPr>
          <p:cNvPr id="16" name="Ellipse 15"/>
          <p:cNvSpPr/>
          <p:nvPr/>
        </p:nvSpPr>
        <p:spPr>
          <a:xfrm rot="6792429">
            <a:off x="6138969" y="3725082"/>
            <a:ext cx="956396" cy="941334"/>
          </a:xfrm>
          <a:prstGeom prst="ellipse">
            <a:avLst/>
          </a:prstGeom>
          <a:solidFill>
            <a:srgbClr val="416BE3">
              <a:alpha val="89804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084" tIns="41042" rIns="82084" bIns="410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16"/>
          </a:p>
        </p:txBody>
      </p:sp>
      <p:sp>
        <p:nvSpPr>
          <p:cNvPr id="17" name="Ellipse 16"/>
          <p:cNvSpPr/>
          <p:nvPr/>
        </p:nvSpPr>
        <p:spPr>
          <a:xfrm rot="6792429">
            <a:off x="8568055" y="2176923"/>
            <a:ext cx="956396" cy="941334"/>
          </a:xfrm>
          <a:prstGeom prst="ellipse">
            <a:avLst/>
          </a:prstGeom>
          <a:solidFill>
            <a:srgbClr val="416BE3">
              <a:alpha val="89804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084" tIns="41042" rIns="82084" bIns="410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16"/>
          </a:p>
        </p:txBody>
      </p:sp>
      <p:sp>
        <p:nvSpPr>
          <p:cNvPr id="18" name="Ellipse 17"/>
          <p:cNvSpPr/>
          <p:nvPr/>
        </p:nvSpPr>
        <p:spPr>
          <a:xfrm rot="6792429">
            <a:off x="5660460" y="308756"/>
            <a:ext cx="956396" cy="941334"/>
          </a:xfrm>
          <a:prstGeom prst="ellipse">
            <a:avLst/>
          </a:prstGeom>
          <a:solidFill>
            <a:srgbClr val="416BE3">
              <a:alpha val="89804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084" tIns="41042" rIns="82084" bIns="410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16"/>
          </a:p>
        </p:txBody>
      </p:sp>
      <p:sp>
        <p:nvSpPr>
          <p:cNvPr id="19" name="Ellipse 18"/>
          <p:cNvSpPr/>
          <p:nvPr/>
        </p:nvSpPr>
        <p:spPr>
          <a:xfrm rot="10835352">
            <a:off x="3342270" y="3893487"/>
            <a:ext cx="956396" cy="941334"/>
          </a:xfrm>
          <a:prstGeom prst="ellipse">
            <a:avLst/>
          </a:prstGeom>
          <a:solidFill>
            <a:srgbClr val="416BE3">
              <a:alpha val="89804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084" tIns="41042" rIns="82084" bIns="410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16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15364">
            <a:off x="905920" y="2647590"/>
            <a:ext cx="964405" cy="964405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195620">
            <a:off x="6092622" y="4861493"/>
            <a:ext cx="964405" cy="964405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28607">
            <a:off x="3444075" y="200453"/>
            <a:ext cx="964405" cy="964405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26800">
            <a:off x="10805582" y="629100"/>
            <a:ext cx="964405" cy="96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5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41929E-6 C 3.54167E-6 0.041 0.02695 0.07427 0.06002 0.07427 C 0.09895 0.07427 0.11302 0.03739 0.11901 0.01496 L 0.125 -0.01495 C 0.13099 -0.03739 0.14596 -0.07452 0.18997 -0.07452 C 0.21797 -0.07452 0.25 -0.041 0.25 -3.41929E-6 C 0.25 0.041 0.21797 0.07427 0.18997 0.07427 C 0.14596 0.07427 0.13099 0.03739 0.125 0.01496 L 0.11901 -0.01495 C 0.11302 -0.03739 0.09895 -0.07452 0.06002 -0.07452 C 0.02695 -0.07452 3.54167E-6 -0.041 3.54167E-6 -3.41929E-6 Z " pathEditMode="relative" rAng="0" ptsTypes="AAAAAAAAAAA">
                                      <p:cBhvr>
                                        <p:cTn id="6" dur="2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-2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6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-0.00026 C 0.01693 -0.01521 0.0198 -0.08329 0.00782 -0.15111 C -0.00716 -0.23027 -0.02799 -0.24574 -0.03932 -0.24961 L -0.05403 -0.24935 C -0.06562 -0.25348 -0.08672 -0.27076 -0.10312 -0.36075 C -0.11341 -0.41774 -0.11158 -0.49587 -0.0944 -0.51238 C -0.07669 -0.52733 -0.05117 -0.47395 -0.04023 -0.41568 C -0.02395 -0.32671 -0.03424 -0.28133 -0.04192 -0.26122 L -0.05143 -0.23827 C -0.05911 -0.21661 -0.06888 -0.17432 -0.0539 -0.09515 C -0.04218 -0.02759 -0.0181 0.01522 -0.00117 -0.00026 Z " pathEditMode="relative" rAng="14880000" ptsTypes="AAAAAAAAAAA">
                                      <p:cBhvr>
                                        <p:cTn id="8" dur="2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35" y="-2560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6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206 C -0.01615 -0.02372 -0.04323 0.00929 -0.06042 0.07117 C -0.08138 0.14363 -0.07422 0.18928 -0.06888 0.21326 L -0.06042 0.23982 C -0.05495 0.26277 -0.04883 0.31099 -0.07214 0.39325 C -0.08659 0.44508 -0.1168 0.48659 -0.13255 0.46571 C -0.14831 0.44405 -0.14427 0.36695 -0.12943 0.31408 C -0.10573 0.23157 -0.08372 0.22409 -0.0724 0.22383 L -0.05742 0.22899 C -0.04544 0.2295 -0.02383 0.2228 -0.00312 0.14931 C 0.01432 0.08819 0.01563 0.02012 -0.00013 -0.00206 Z " pathEditMode="relative" rAng="7320000" ptsTypes="AAAAAAAAAAA">
                                      <p:cBhvr>
                                        <p:cTn id="10" dur="2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2" y="2338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6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164 -0.35224 C 0.16992 -0.38293 0.13945 -0.36978 0.11458 -0.32259 C 0.08528 -0.2656 0.08541 -0.21738 0.08776 -0.19159 L 0.09192 -0.16065 C 0.09388 -0.13563 0.09401 -0.08561 0.06093 -0.02037 C 0.03971 0.01908 0.00586 0.04023 -0.00677 0.00954 C -0.01862 -0.02192 -0.00443 -0.09283 0.01627 -0.1346 C 0.04974 -0.19778 0.07226 -0.19056 0.08333 -0.18231 L 0.09661 -0.16864 C 0.10781 -0.1609 0.12916 -0.15368 0.15885 -0.2099 C 0.18385 -0.2576 0.19401 -0.32155 0.18164 -0.35224 Z " pathEditMode="relative" rAng="8340000" ptsTypes="AAAAAAAAAAA">
                                      <p:cBhvr>
                                        <p:cTn id="12" dur="2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01" y="1810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6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02 0.00697 C -0.01002 0.04797 0.01693 0.08123 0.05 0.08123 C 0.08894 0.08123 0.103 0.04436 0.10899 0.02192 L 0.11498 -0.00799 C 0.12097 -0.03042 0.13594 -0.06756 0.17995 -0.06756 C 0.20795 -0.06756 0.23998 -0.03429 0.23998 0.00697 C 0.23998 0.04797 0.20795 0.08123 0.17995 0.08123 C 0.13594 0.08123 0.12097 0.04436 0.11498 0.02192 L 0.10899 -0.00799 C 0.103 -0.03042 0.08894 -0.06756 0.05 -0.06756 C 0.01693 -0.06756 -0.01002 -0.03429 -0.01002 0.00697 Z " pathEditMode="relative" rAng="0" ptsTypes="AAAAAAAAAAA">
                                      <p:cBhvr>
                                        <p:cTn id="14" dur="2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-2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6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3 0.00129 C 0.01692 0.01728 0.04101 -0.02398 0.05377 -0.09102 C 0.0694 -0.1707 0.05924 -0.21403 0.05221 -0.23491 L 0.04218 -0.25683 C 0.03502 -0.27772 0.02539 -0.32362 0.04257 -0.41232 C 0.05377 -0.4688 0.08007 -0.52166 0.09713 -0.50619 C 0.11471 -0.48968 0.11549 -0.41129 0.10481 -0.35379 C 0.08763 -0.26508 0.06614 -0.24935 0.05442 -0.24652 L 0.03997 -0.246 C 0.02799 -0.2411 0.00716 -0.22718 -0.00782 -0.14827 C -0.0211 -0.08226 -0.01784 -0.01392 -0.00053 0.00129 Z " pathEditMode="relative" rAng="17580000" ptsTypes="AAAAAAAAAAA">
                                      <p:cBhvr>
                                        <p:cTn id="16" dur="2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70" y="-2537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6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0.00077 C -0.01563 0.02295 -0.01302 0.09129 0.00573 0.15111 C 0.02721 0.2228 0.04935 0.22744 0.06133 0.22667 L 0.07591 0.22074 C 0.08737 0.21842 0.10937 0.22512 0.13437 0.30661 C 0.14987 0.35689 0.15508 0.43373 0.13971 0.4572 C 0.12448 0.48041 0.09401 0.44044 0.07799 0.38912 C 0.05378 0.30841 0.05911 0.26071 0.06419 0.23698 L 0.072 0.20913 C 0.07721 0.18541 0.0832 0.13925 0.06172 0.06834 C 0.04284 0.00774 0.01536 -0.0232 4.16667E-7 -0.00077 Z " pathEditMode="relative" rAng="3360000" ptsTypes="AAAAAAAAAAA">
                                      <p:cBhvr>
                                        <p:cTn id="18" dur="2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79" y="2287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6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4.35792E-6 C 0.01615 -0.01701 0.01888 -0.08535 0.00508 -0.15085 C -0.01184 -0.22898 -0.03268 -0.24136 -0.04427 -0.24368 L -0.05911 -0.24368 C -0.07083 -0.24626 -0.09244 -0.25992 -0.11158 -0.34734 C -0.12304 -0.40381 -0.12265 -0.48195 -0.10625 -0.49974 C -0.08932 -0.51676 -0.06184 -0.46673 -0.04987 -0.41129 C -0.03125 -0.32258 -0.04075 -0.27746 -0.04726 -0.25631 L -0.05716 -0.2313 C -0.06341 -0.21016 -0.07252 -0.1658 -0.05625 -0.08793 C -0.0427 -0.02217 -0.01705 0.0178 -0.00039 -4.35792E-6 Z " pathEditMode="relative" rAng="14700000" ptsTypes="AAAAAAAAAAA">
                                      <p:cBhvr>
                                        <p:cTn id="20" dur="2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86" y="-2496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26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53223E-6 C -1.25E-6 0.041 0.02695 0.07427 0.06003 0.07427 C 0.09896 0.07427 0.11302 0.03739 0.11901 0.01496 L 0.125 -0.01495 C 0.13099 -0.03739 0.14596 -0.07452 0.18998 -0.07452 C 0.21797 -0.07452 0.25 -0.041 0.25 -2.53223E-6 C 0.25 0.041 0.21797 0.07427 0.18998 0.07427 C 0.14596 0.07427 0.13099 0.03739 0.125 0.01496 L 0.11901 -0.01495 C 0.11302 -0.03739 0.09896 -0.07452 0.06003 -0.07452 C 0.02695 -0.07452 -1.25E-6 -0.041 -1.25E-6 -2.53223E-6 Z " pathEditMode="relative" rAng="0" ptsTypes="AAAAAAAAAAA">
                                      <p:cBhvr>
                                        <p:cTn id="22" dur="2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-2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6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025 C 0.0181 -0.01237 0.02292 -0.07968 0.01237 -0.14853 C -0.00052 -0.23053 -0.02083 -0.24755 -0.03242 -0.25322 L -0.04674 -0.25477 C -0.05859 -0.25941 -0.07942 -0.27978 -0.09349 -0.37106 C -0.10234 -0.4296 -0.09883 -0.5067 -0.08151 -0.52088 C -0.06341 -0.53481 -0.03906 -0.47756 -0.02955 -0.41954 C -0.01549 -0.328 -0.02669 -0.28494 -0.03476 -0.26482 L -0.04492 -0.24316 C -0.0526 -0.22202 -0.0638 -0.18102 -0.05078 -0.09979 C -0.04049 -0.0312 -0.01784 0.0147 -0.00026 -0.00025 Z " pathEditMode="relative" rAng="15060000" ptsTypes="AAAAAAAAAAA">
                                      <p:cBhvr>
                                        <p:cTn id="24" dur="2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3" y="-2604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26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77 C 0.00495 0.03971 0.03515 0.05699 0.06666 0.03687 C 0.10429 0.01599 0.1138 -0.02914 0.11745 -0.05312 L 0.11966 -0.08613 C 0.122 -0.11037 0.13242 -0.15524 0.17552 -0.17948 C 0.20182 -0.1965 0.23659 -0.18231 0.24153 -0.14312 C 0.24648 -0.10341 0.2194 -0.05312 0.19232 -0.03507 C 0.14987 -0.01212 0.13112 -0.03868 0.12252 -0.05725 L 0.11328 -0.08123 C 0.10442 -0.09954 0.08698 -0.12842 0.04909 -0.10624 C 0.01745 -0.08716 -0.00482 -0.04049 0.00013 0.00077 Z " pathEditMode="relative" rAng="20700000" ptsTypes="AAAAAAAAAAA">
                                      <p:cBhvr>
                                        <p:cTn id="26" dur="2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57" y="-722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6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0.00026 C 0.01354 0.02656 0.0431 0.00515 0.06511 -0.04874 C 0.09102 -0.11347 0.08815 -0.16065 0.08464 -0.18515 L 0.07852 -0.21506 C 0.075 -0.23956 0.0724 -0.28959 0.10169 -0.3623 C 0.12071 -0.40743 0.15339 -0.43734 0.16693 -0.41104 C 0.18073 -0.38293 0.17084 -0.3079 0.15222 -0.26174 C 0.12266 -0.18954 0.1 -0.19108 0.08841 -0.19598 L 0.07435 -0.20604 C 0.06289 -0.21042 0.04115 -0.21197 0.01498 -0.14828 C -0.00716 -0.0949 -0.0138 -0.0276 -2.08333E-6 -0.00026 Z " pathEditMode="relative" rAng="18720000" ptsTypes="AAAAAAAAAAA">
                                      <p:cBhvr>
                                        <p:cTn id="28" dur="2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3" y="-2052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26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00025 C 0.01719 0.01495 0.04101 -0.02837 0.05286 -0.09644 C 0.0668 -0.17638 0.05612 -0.21919 0.04883 -0.23904 L 0.03841 -0.26251 C 0.03099 -0.28288 0.0207 -0.32698 0.03646 -0.41826 C 0.04648 -0.47525 0.07213 -0.52888 0.08945 -0.51419 C 0.1069 -0.49975 0.1095 -0.42239 0.09948 -0.36411 C 0.08359 -0.2736 0.06263 -0.25606 0.05091 -0.25142 L 0.0362 -0.25065 C 0.02461 -0.24601 0.00377 -0.22976 -0.01016 -0.14982 C -0.02201 -0.08149 -0.01771 -0.01444 1.66667E-6 0.00025 Z " pathEditMode="relative" rAng="17460000" ptsTypes="AAAAAAAAAAA">
                                      <p:cBhvr>
                                        <p:cTn id="30" dur="2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53" y="-2573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26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7.52965E-7 C 0.01028 -0.03558 -0.00599 -0.09386 -0.03451 -0.12971 C -0.06849 -0.17354 -0.08933 -0.15678 -0.09961 -0.14415 L -0.11081 -0.12481 C -0.12084 -0.11191 -0.14297 -0.09592 -0.18073 -0.14492 C -0.20469 -0.17586 -0.22487 -0.23981 -0.21641 -0.27591 C -0.20677 -0.31202 -0.17123 -0.30402 -0.14675 -0.27359 C -0.10873 -0.22486 -0.10443 -0.17638 -0.10443 -0.14982 L -0.10599 -0.11836 C -0.10521 -0.0918 -0.10157 -0.04461 -0.06745 -0.00206 C -0.03946 0.03559 -0.00873 0.03636 0.00013 -7.52965E-7 Z " pathEditMode="relative" rAng="12600000" ptsTypes="AAAAAAAAAAA">
                                      <p:cBhvr>
                                        <p:cTn id="32" dur="2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07" y="-13822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6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9 -0.00232 C -0.01407 -0.03197 -0.04388 -0.01598 -0.06784 0.0343 C -0.09662 0.09206 -0.09532 0.14183 -0.09323 0.16736 L -0.08789 0.1983 C -0.08542 0.22228 -0.08516 0.27154 -0.11732 0.33858 C -0.13763 0.3801 -0.1711 0.40408 -0.18412 0.37417 C -0.19688 0.34425 -0.18373 0.27205 -0.16329 0.22873 C -0.13112 0.16349 -0.10873 0.16813 -0.09714 0.17535 L -0.0836 0.18825 C -0.07227 0.19521 -0.05066 0.2014 -0.02201 0.14363 C 0.00221 0.09309 0.01145 0.02863 -0.00079 -0.00232 Z " pathEditMode="relative" rAng="8220000" ptsTypes="AAAAAAAAAAA">
                                      <p:cBhvr>
                                        <p:cTn id="34" dur="2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54" y="18824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26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5.51831E-7 C 0.00899 0.03481 0.03998 0.03481 0.06823 -0.0018 C 0.10221 -0.04564 0.10599 -0.09206 0.10599 -0.11836 L 0.10469 -0.15059 C 0.10469 -0.17689 0.10925 -0.22537 0.1474 -0.27488 C 0.17175 -0.3048 0.2069 -0.31098 0.21615 -0.27591 C 0.22539 -0.24033 0.20547 -0.17586 0.18099 -0.14466 C 0.14271 -0.09644 0.12149 -0.1132 0.11133 -0.12532 L 0.09935 -0.14518 C 0.08919 -0.1573 0.06823 -0.17354 0.03464 -0.13048 C 0.00599 -0.09489 -0.0095 -0.03533 -0.00026 -5.51831E-7 Z " pathEditMode="relative" rAng="19800000" ptsTypes="AAAAAAAAAAA">
                                      <p:cBhvr>
                                        <p:cTn id="36" dur="2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94" y="-13822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26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33 0.027 0.06 0.06 0.06 C 0.099 0.06 0.113 0.03 0.119 0.012 L 0.125 -0.012 C 0.131 -0.03 0.146 -0.06 0.19 -0.06 C 0.218 -0.06 0.25 -0.033 0.25 0 C 0.25 0.033 0.218 0.06 0.19 0.06 C 0.146 0.06 0.131 0.03 0.125 0.012 L 0.119 -0.012 C 0.113 -0.03 0.099 -0.06 0.06 -0.06 C 0.027 -0.06 0 -0.033 0 0 Z" pathEditMode="relative" ptsTypes="">
                                      <p:cBhvr>
                                        <p:cTn id="38" dur="2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26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18205E-6 C 0.01459 0.01599 0.03959 -0.01753 0.0556 -0.07504 C 0.07448 -0.14234 0.06797 -0.18128 0.06302 -0.20036 L 0.05521 -0.22253 C 0.05026 -0.24136 0.04414 -0.2821 0.0655 -0.35817 C 0.07904 -0.40665 0.10651 -0.4492 0.1211 -0.43321 C 0.13555 -0.41722 0.13216 -0.34863 0.11862 -0.29989 C 0.09727 -0.22382 0.0767 -0.21248 0.06589 -0.21067 L 0.05235 -0.21222 C 0.04154 -0.21041 0.02136 -0.20062 0.00248 -0.13331 C -0.01354 -0.07581 -0.01445 -0.01598 -2.70833E-6 -3.18205E-6 Z " pathEditMode="relative" rAng="17940000" ptsTypes="AAAAAAAAAAA">
                                      <p:cBhvr>
                                        <p:cTn id="40" dur="2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55" y="-21661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26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11398E-6 C -0.01432 -0.01805 -0.04037 0.01109 -0.05872 0.06498 C -0.08086 0.12945 -0.07591 0.16942 -0.07162 0.18876 L -0.06497 0.21197 C -0.06107 0.23182 -0.05651 0.27334 -0.08138 0.34606 C -0.09714 0.39196 -0.12617 0.42883 -0.13997 0.41052 C -0.15404 0.39221 -0.14714 0.32414 -0.13164 0.2785 C -0.10677 0.20604 -0.08594 0.1983 -0.07513 0.19856 L -0.06146 0.20217 C -0.05065 0.20243 -0.03021 0.19572 -0.00846 0.13229 C 0.0099 0.07839 0.0138 0.01857 6.25E-7 -1.11398E-6 Z " pathEditMode="relative" rAng="7440000" ptsTypes="AAAAAAAAAAA">
                                      <p:cBhvr>
                                        <p:cTn id="42" dur="2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92" y="20526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26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58484E-6 C -0.00885 -0.02785 -0.03893 -0.0227 -0.06693 0.01212 C -0.1 0.05286 -0.10377 0.09334 -0.10417 0.11475 L -0.10273 0.14156 C -0.10312 0.16297 -0.10768 0.20422 -0.14505 0.25038 C -0.16875 0.27978 -0.20312 0.29035 -0.21198 0.2625 C -0.22083 0.23439 -0.20091 0.17792 -0.17721 0.14853 C -0.13984 0.10237 -0.11901 0.11217 -0.10924 0.12093 L -0.09765 0.13512 C -0.08789 0.14414 -0.06784 0.15497 -0.03476 0.11397 C -0.00677 0.07942 0.00886 0.0281 -1.25E-6 4.58484E-6 Z " pathEditMode="relative" rAng="8880000" ptsTypes="AAAAAAAAAAA">
                                      <p:cBhvr>
                                        <p:cTn id="44" dur="2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99" y="13125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" dur="2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48" dur="2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50" dur="2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64800000">
                                      <p:cBhvr>
                                        <p:cTn id="52" dur="2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Josua Frank</dc:creator>
  <cp:lastModifiedBy>Josua Frank</cp:lastModifiedBy>
  <cp:revision>7</cp:revision>
  <dcterms:created xsi:type="dcterms:W3CDTF">2016-11-21T21:35:25Z</dcterms:created>
  <dcterms:modified xsi:type="dcterms:W3CDTF">2016-12-11T22:25:43Z</dcterms:modified>
</cp:coreProperties>
</file>