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256" r:id="rId2"/>
    <p:sldId id="460" r:id="rId3"/>
    <p:sldId id="343" r:id="rId4"/>
    <p:sldId id="394"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91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213E5F-412C-47B9-A221-5BBA15E9FA38}" type="datetimeFigureOut">
              <a:rPr lang="en-GB" smtClean="0"/>
              <a:t>10/08/2024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DC51A0-59C9-4CFA-9154-D90115C04416}" type="slidenum">
              <a:rPr lang="en-GB" smtClean="0"/>
              <a:t>‹#›</a:t>
            </a:fld>
            <a:endParaRPr lang="en-GB"/>
          </a:p>
        </p:txBody>
      </p:sp>
    </p:spTree>
    <p:extLst>
      <p:ext uri="{BB962C8B-B14F-4D97-AF65-F5344CB8AC3E}">
        <p14:creationId xmlns:p14="http://schemas.microsoft.com/office/powerpoint/2010/main" val="33583123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C690A76-9179-4446-95F7-80A358F70C22}" type="slidenum">
              <a:rPr lang="th-TH" smtClean="0"/>
              <a:t>2</a:t>
            </a:fld>
            <a:endParaRPr lang="th-TH"/>
          </a:p>
        </p:txBody>
      </p:sp>
    </p:spTree>
    <p:extLst>
      <p:ext uri="{BB962C8B-B14F-4D97-AF65-F5344CB8AC3E}">
        <p14:creationId xmlns:p14="http://schemas.microsoft.com/office/powerpoint/2010/main" val="33819114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BF0D0-DE4F-89BC-28C1-55C21CC503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EC806CA-536A-2B5A-AE41-6F29879C02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A1F55A87-1F5B-4EF3-9BD4-75D1960F1B64}"/>
              </a:ext>
            </a:extLst>
          </p:cNvPr>
          <p:cNvSpPr>
            <a:spLocks noGrp="1"/>
          </p:cNvSpPr>
          <p:nvPr>
            <p:ph type="dt" sz="half" idx="10"/>
          </p:nvPr>
        </p:nvSpPr>
        <p:spPr/>
        <p:txBody>
          <a:bodyPr/>
          <a:lstStyle/>
          <a:p>
            <a:fld id="{7FA6B14A-C119-4C66-B6C5-0FF877168A59}" type="datetimeFigureOut">
              <a:rPr lang="en-GB" smtClean="0"/>
              <a:t>10/08/2024</a:t>
            </a:fld>
            <a:endParaRPr lang="en-GB"/>
          </a:p>
        </p:txBody>
      </p:sp>
      <p:sp>
        <p:nvSpPr>
          <p:cNvPr id="5" name="Footer Placeholder 4">
            <a:extLst>
              <a:ext uri="{FF2B5EF4-FFF2-40B4-BE49-F238E27FC236}">
                <a16:creationId xmlns:a16="http://schemas.microsoft.com/office/drawing/2014/main" id="{78B44454-9F33-3178-31F0-648FD85C868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53AFFC8-1312-54FE-5BFC-58CAD69B7741}"/>
              </a:ext>
            </a:extLst>
          </p:cNvPr>
          <p:cNvSpPr>
            <a:spLocks noGrp="1"/>
          </p:cNvSpPr>
          <p:nvPr>
            <p:ph type="sldNum" sz="quarter" idx="12"/>
          </p:nvPr>
        </p:nvSpPr>
        <p:spPr/>
        <p:txBody>
          <a:bodyPr/>
          <a:lstStyle/>
          <a:p>
            <a:fld id="{7C59D4C8-3C61-4564-91F2-0C38BB3720A5}" type="slidenum">
              <a:rPr lang="en-GB" smtClean="0"/>
              <a:t>‹#›</a:t>
            </a:fld>
            <a:endParaRPr lang="en-GB"/>
          </a:p>
        </p:txBody>
      </p:sp>
    </p:spTree>
    <p:extLst>
      <p:ext uri="{BB962C8B-B14F-4D97-AF65-F5344CB8AC3E}">
        <p14:creationId xmlns:p14="http://schemas.microsoft.com/office/powerpoint/2010/main" val="3754086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2810B-48EF-41B6-FDD8-0E66E462B11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098A380-82CA-E311-3EA9-528C6CB47F0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5CC3EF3-C742-9CE9-5602-46C885468CD3}"/>
              </a:ext>
            </a:extLst>
          </p:cNvPr>
          <p:cNvSpPr>
            <a:spLocks noGrp="1"/>
          </p:cNvSpPr>
          <p:nvPr>
            <p:ph type="dt" sz="half" idx="10"/>
          </p:nvPr>
        </p:nvSpPr>
        <p:spPr/>
        <p:txBody>
          <a:bodyPr/>
          <a:lstStyle/>
          <a:p>
            <a:fld id="{7FA6B14A-C119-4C66-B6C5-0FF877168A59}" type="datetimeFigureOut">
              <a:rPr lang="en-GB" smtClean="0"/>
              <a:t>10/08/2024</a:t>
            </a:fld>
            <a:endParaRPr lang="en-GB"/>
          </a:p>
        </p:txBody>
      </p:sp>
      <p:sp>
        <p:nvSpPr>
          <p:cNvPr id="5" name="Footer Placeholder 4">
            <a:extLst>
              <a:ext uri="{FF2B5EF4-FFF2-40B4-BE49-F238E27FC236}">
                <a16:creationId xmlns:a16="http://schemas.microsoft.com/office/drawing/2014/main" id="{89237F1F-A683-18D6-B189-0F0DFD10466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B7FD326-F2FA-B9DF-E39B-AB8866028A10}"/>
              </a:ext>
            </a:extLst>
          </p:cNvPr>
          <p:cNvSpPr>
            <a:spLocks noGrp="1"/>
          </p:cNvSpPr>
          <p:nvPr>
            <p:ph type="sldNum" sz="quarter" idx="12"/>
          </p:nvPr>
        </p:nvSpPr>
        <p:spPr/>
        <p:txBody>
          <a:bodyPr/>
          <a:lstStyle/>
          <a:p>
            <a:fld id="{7C59D4C8-3C61-4564-91F2-0C38BB3720A5}" type="slidenum">
              <a:rPr lang="en-GB" smtClean="0"/>
              <a:t>‹#›</a:t>
            </a:fld>
            <a:endParaRPr lang="en-GB"/>
          </a:p>
        </p:txBody>
      </p:sp>
    </p:spTree>
    <p:extLst>
      <p:ext uri="{BB962C8B-B14F-4D97-AF65-F5344CB8AC3E}">
        <p14:creationId xmlns:p14="http://schemas.microsoft.com/office/powerpoint/2010/main" val="3083760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C4EDFB-99F2-8EA8-F8EB-A5E2DEE992F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E485B95-FD9C-4463-AE66-8BAE3E22C9F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9663E31-5167-9DB8-4E3E-D84EAD555919}"/>
              </a:ext>
            </a:extLst>
          </p:cNvPr>
          <p:cNvSpPr>
            <a:spLocks noGrp="1"/>
          </p:cNvSpPr>
          <p:nvPr>
            <p:ph type="dt" sz="half" idx="10"/>
          </p:nvPr>
        </p:nvSpPr>
        <p:spPr/>
        <p:txBody>
          <a:bodyPr/>
          <a:lstStyle/>
          <a:p>
            <a:fld id="{7FA6B14A-C119-4C66-B6C5-0FF877168A59}" type="datetimeFigureOut">
              <a:rPr lang="en-GB" smtClean="0"/>
              <a:t>10/08/2024</a:t>
            </a:fld>
            <a:endParaRPr lang="en-GB"/>
          </a:p>
        </p:txBody>
      </p:sp>
      <p:sp>
        <p:nvSpPr>
          <p:cNvPr id="5" name="Footer Placeholder 4">
            <a:extLst>
              <a:ext uri="{FF2B5EF4-FFF2-40B4-BE49-F238E27FC236}">
                <a16:creationId xmlns:a16="http://schemas.microsoft.com/office/drawing/2014/main" id="{B6F65B1B-72F9-496F-FA35-19CB088F91E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C531B22-48F8-0102-6FE1-2A821F747544}"/>
              </a:ext>
            </a:extLst>
          </p:cNvPr>
          <p:cNvSpPr>
            <a:spLocks noGrp="1"/>
          </p:cNvSpPr>
          <p:nvPr>
            <p:ph type="sldNum" sz="quarter" idx="12"/>
          </p:nvPr>
        </p:nvSpPr>
        <p:spPr/>
        <p:txBody>
          <a:bodyPr/>
          <a:lstStyle/>
          <a:p>
            <a:fld id="{7C59D4C8-3C61-4564-91F2-0C38BB3720A5}" type="slidenum">
              <a:rPr lang="en-GB" smtClean="0"/>
              <a:t>‹#›</a:t>
            </a:fld>
            <a:endParaRPr lang="en-GB"/>
          </a:p>
        </p:txBody>
      </p:sp>
    </p:spTree>
    <p:extLst>
      <p:ext uri="{BB962C8B-B14F-4D97-AF65-F5344CB8AC3E}">
        <p14:creationId xmlns:p14="http://schemas.microsoft.com/office/powerpoint/2010/main" val="2764247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BBF09-CAE6-FC50-30DA-12BCEC26950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3A51A3B-137E-7862-8262-41F95A02E5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1F82043-C5A5-F3E2-8632-A7BA144FCD05}"/>
              </a:ext>
            </a:extLst>
          </p:cNvPr>
          <p:cNvSpPr>
            <a:spLocks noGrp="1"/>
          </p:cNvSpPr>
          <p:nvPr>
            <p:ph type="dt" sz="half" idx="10"/>
          </p:nvPr>
        </p:nvSpPr>
        <p:spPr/>
        <p:txBody>
          <a:bodyPr/>
          <a:lstStyle/>
          <a:p>
            <a:fld id="{7FA6B14A-C119-4C66-B6C5-0FF877168A59}" type="datetimeFigureOut">
              <a:rPr lang="en-GB" smtClean="0"/>
              <a:t>10/08/2024</a:t>
            </a:fld>
            <a:endParaRPr lang="en-GB"/>
          </a:p>
        </p:txBody>
      </p:sp>
      <p:sp>
        <p:nvSpPr>
          <p:cNvPr id="5" name="Footer Placeholder 4">
            <a:extLst>
              <a:ext uri="{FF2B5EF4-FFF2-40B4-BE49-F238E27FC236}">
                <a16:creationId xmlns:a16="http://schemas.microsoft.com/office/drawing/2014/main" id="{B39B3B9A-134E-3E56-94E8-5C09D3CF0B8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B2347A6-83C9-FD22-1452-295D2390209F}"/>
              </a:ext>
            </a:extLst>
          </p:cNvPr>
          <p:cNvSpPr>
            <a:spLocks noGrp="1"/>
          </p:cNvSpPr>
          <p:nvPr>
            <p:ph type="sldNum" sz="quarter" idx="12"/>
          </p:nvPr>
        </p:nvSpPr>
        <p:spPr/>
        <p:txBody>
          <a:bodyPr/>
          <a:lstStyle/>
          <a:p>
            <a:fld id="{7C59D4C8-3C61-4564-91F2-0C38BB3720A5}" type="slidenum">
              <a:rPr lang="en-GB" smtClean="0"/>
              <a:t>‹#›</a:t>
            </a:fld>
            <a:endParaRPr lang="en-GB"/>
          </a:p>
        </p:txBody>
      </p:sp>
    </p:spTree>
    <p:extLst>
      <p:ext uri="{BB962C8B-B14F-4D97-AF65-F5344CB8AC3E}">
        <p14:creationId xmlns:p14="http://schemas.microsoft.com/office/powerpoint/2010/main" val="2718999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74E9E-4B91-9E7D-536C-110EB6B041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B78757A-F0C4-2A4A-5D12-7953DBEFA21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8A014BB-8EDD-409D-69D2-5B3B93D1B25A}"/>
              </a:ext>
            </a:extLst>
          </p:cNvPr>
          <p:cNvSpPr>
            <a:spLocks noGrp="1"/>
          </p:cNvSpPr>
          <p:nvPr>
            <p:ph type="dt" sz="half" idx="10"/>
          </p:nvPr>
        </p:nvSpPr>
        <p:spPr/>
        <p:txBody>
          <a:bodyPr/>
          <a:lstStyle/>
          <a:p>
            <a:fld id="{7FA6B14A-C119-4C66-B6C5-0FF877168A59}" type="datetimeFigureOut">
              <a:rPr lang="en-GB" smtClean="0"/>
              <a:t>10/08/2024</a:t>
            </a:fld>
            <a:endParaRPr lang="en-GB"/>
          </a:p>
        </p:txBody>
      </p:sp>
      <p:sp>
        <p:nvSpPr>
          <p:cNvPr id="5" name="Footer Placeholder 4">
            <a:extLst>
              <a:ext uri="{FF2B5EF4-FFF2-40B4-BE49-F238E27FC236}">
                <a16:creationId xmlns:a16="http://schemas.microsoft.com/office/drawing/2014/main" id="{DB33932B-0BF8-263F-C1C9-F1ABACB72F8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92DE223-96FE-534B-1DA4-8593B909BB5D}"/>
              </a:ext>
            </a:extLst>
          </p:cNvPr>
          <p:cNvSpPr>
            <a:spLocks noGrp="1"/>
          </p:cNvSpPr>
          <p:nvPr>
            <p:ph type="sldNum" sz="quarter" idx="12"/>
          </p:nvPr>
        </p:nvSpPr>
        <p:spPr/>
        <p:txBody>
          <a:bodyPr/>
          <a:lstStyle/>
          <a:p>
            <a:fld id="{7C59D4C8-3C61-4564-91F2-0C38BB3720A5}" type="slidenum">
              <a:rPr lang="en-GB" smtClean="0"/>
              <a:t>‹#›</a:t>
            </a:fld>
            <a:endParaRPr lang="en-GB"/>
          </a:p>
        </p:txBody>
      </p:sp>
    </p:spTree>
    <p:extLst>
      <p:ext uri="{BB962C8B-B14F-4D97-AF65-F5344CB8AC3E}">
        <p14:creationId xmlns:p14="http://schemas.microsoft.com/office/powerpoint/2010/main" val="1393627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550F3-FB05-3AA7-284A-68C7D5F5E97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F64A902-4C58-01E2-EAFC-37C97FFFFBE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4DE716D-CCB4-3F51-5134-B4CC09B0EC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54D4EC7-FE6E-570E-4AD7-C84AF891C534}"/>
              </a:ext>
            </a:extLst>
          </p:cNvPr>
          <p:cNvSpPr>
            <a:spLocks noGrp="1"/>
          </p:cNvSpPr>
          <p:nvPr>
            <p:ph type="dt" sz="half" idx="10"/>
          </p:nvPr>
        </p:nvSpPr>
        <p:spPr/>
        <p:txBody>
          <a:bodyPr/>
          <a:lstStyle/>
          <a:p>
            <a:fld id="{7FA6B14A-C119-4C66-B6C5-0FF877168A59}" type="datetimeFigureOut">
              <a:rPr lang="en-GB" smtClean="0"/>
              <a:t>10/08/2024</a:t>
            </a:fld>
            <a:endParaRPr lang="en-GB"/>
          </a:p>
        </p:txBody>
      </p:sp>
      <p:sp>
        <p:nvSpPr>
          <p:cNvPr id="6" name="Footer Placeholder 5">
            <a:extLst>
              <a:ext uri="{FF2B5EF4-FFF2-40B4-BE49-F238E27FC236}">
                <a16:creationId xmlns:a16="http://schemas.microsoft.com/office/drawing/2014/main" id="{E3424EDA-506B-7DB2-605E-4101E0423C1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31BFAFB-52A3-C3C9-74CD-2E97035C1054}"/>
              </a:ext>
            </a:extLst>
          </p:cNvPr>
          <p:cNvSpPr>
            <a:spLocks noGrp="1"/>
          </p:cNvSpPr>
          <p:nvPr>
            <p:ph type="sldNum" sz="quarter" idx="12"/>
          </p:nvPr>
        </p:nvSpPr>
        <p:spPr/>
        <p:txBody>
          <a:bodyPr/>
          <a:lstStyle/>
          <a:p>
            <a:fld id="{7C59D4C8-3C61-4564-91F2-0C38BB3720A5}" type="slidenum">
              <a:rPr lang="en-GB" smtClean="0"/>
              <a:t>‹#›</a:t>
            </a:fld>
            <a:endParaRPr lang="en-GB"/>
          </a:p>
        </p:txBody>
      </p:sp>
    </p:spTree>
    <p:extLst>
      <p:ext uri="{BB962C8B-B14F-4D97-AF65-F5344CB8AC3E}">
        <p14:creationId xmlns:p14="http://schemas.microsoft.com/office/powerpoint/2010/main" val="1418891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33E77-AD31-B13E-8FB2-25EDABD9E25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AD689D3-A3D2-43BD-8199-C10BE6E635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0EBC682-8707-2403-1684-0461A109606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A814DB14-36A0-B851-48FC-6D24424CF6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AA4C357-6EF8-04CA-D0EF-5AE2F5140E1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6C3D335-CDE6-3CCE-BAB3-5FBF77833334}"/>
              </a:ext>
            </a:extLst>
          </p:cNvPr>
          <p:cNvSpPr>
            <a:spLocks noGrp="1"/>
          </p:cNvSpPr>
          <p:nvPr>
            <p:ph type="dt" sz="half" idx="10"/>
          </p:nvPr>
        </p:nvSpPr>
        <p:spPr/>
        <p:txBody>
          <a:bodyPr/>
          <a:lstStyle/>
          <a:p>
            <a:fld id="{7FA6B14A-C119-4C66-B6C5-0FF877168A59}" type="datetimeFigureOut">
              <a:rPr lang="en-GB" smtClean="0"/>
              <a:t>10/08/2024</a:t>
            </a:fld>
            <a:endParaRPr lang="en-GB"/>
          </a:p>
        </p:txBody>
      </p:sp>
      <p:sp>
        <p:nvSpPr>
          <p:cNvPr id="8" name="Footer Placeholder 7">
            <a:extLst>
              <a:ext uri="{FF2B5EF4-FFF2-40B4-BE49-F238E27FC236}">
                <a16:creationId xmlns:a16="http://schemas.microsoft.com/office/drawing/2014/main" id="{99FAC248-339F-3E60-BEF0-91D73A418DA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4262B21-4A88-2C88-ABD5-8DA44EFE21B3}"/>
              </a:ext>
            </a:extLst>
          </p:cNvPr>
          <p:cNvSpPr>
            <a:spLocks noGrp="1"/>
          </p:cNvSpPr>
          <p:nvPr>
            <p:ph type="sldNum" sz="quarter" idx="12"/>
          </p:nvPr>
        </p:nvSpPr>
        <p:spPr/>
        <p:txBody>
          <a:bodyPr/>
          <a:lstStyle/>
          <a:p>
            <a:fld id="{7C59D4C8-3C61-4564-91F2-0C38BB3720A5}" type="slidenum">
              <a:rPr lang="en-GB" smtClean="0"/>
              <a:t>‹#›</a:t>
            </a:fld>
            <a:endParaRPr lang="en-GB"/>
          </a:p>
        </p:txBody>
      </p:sp>
    </p:spTree>
    <p:extLst>
      <p:ext uri="{BB962C8B-B14F-4D97-AF65-F5344CB8AC3E}">
        <p14:creationId xmlns:p14="http://schemas.microsoft.com/office/powerpoint/2010/main" val="240336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821BF-8FAB-FDBC-80F8-55113217713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28A2085-A6D3-B1E2-9536-B2BCC5D7BAC7}"/>
              </a:ext>
            </a:extLst>
          </p:cNvPr>
          <p:cNvSpPr>
            <a:spLocks noGrp="1"/>
          </p:cNvSpPr>
          <p:nvPr>
            <p:ph type="dt" sz="half" idx="10"/>
          </p:nvPr>
        </p:nvSpPr>
        <p:spPr/>
        <p:txBody>
          <a:bodyPr/>
          <a:lstStyle/>
          <a:p>
            <a:fld id="{7FA6B14A-C119-4C66-B6C5-0FF877168A59}" type="datetimeFigureOut">
              <a:rPr lang="en-GB" smtClean="0"/>
              <a:t>10/08/2024</a:t>
            </a:fld>
            <a:endParaRPr lang="en-GB"/>
          </a:p>
        </p:txBody>
      </p:sp>
      <p:sp>
        <p:nvSpPr>
          <p:cNvPr id="4" name="Footer Placeholder 3">
            <a:extLst>
              <a:ext uri="{FF2B5EF4-FFF2-40B4-BE49-F238E27FC236}">
                <a16:creationId xmlns:a16="http://schemas.microsoft.com/office/drawing/2014/main" id="{8FA75F80-7BAB-0A9E-C6EF-5BEB335DD9C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6E5481B-177E-AAF1-FC02-4B22F0A24504}"/>
              </a:ext>
            </a:extLst>
          </p:cNvPr>
          <p:cNvSpPr>
            <a:spLocks noGrp="1"/>
          </p:cNvSpPr>
          <p:nvPr>
            <p:ph type="sldNum" sz="quarter" idx="12"/>
          </p:nvPr>
        </p:nvSpPr>
        <p:spPr/>
        <p:txBody>
          <a:bodyPr/>
          <a:lstStyle/>
          <a:p>
            <a:fld id="{7C59D4C8-3C61-4564-91F2-0C38BB3720A5}" type="slidenum">
              <a:rPr lang="en-GB" smtClean="0"/>
              <a:t>‹#›</a:t>
            </a:fld>
            <a:endParaRPr lang="en-GB"/>
          </a:p>
        </p:txBody>
      </p:sp>
    </p:spTree>
    <p:extLst>
      <p:ext uri="{BB962C8B-B14F-4D97-AF65-F5344CB8AC3E}">
        <p14:creationId xmlns:p14="http://schemas.microsoft.com/office/powerpoint/2010/main" val="111556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3FA6F2-2608-F335-9B5C-8D67C2E03E63}"/>
              </a:ext>
            </a:extLst>
          </p:cNvPr>
          <p:cNvSpPr>
            <a:spLocks noGrp="1"/>
          </p:cNvSpPr>
          <p:nvPr>
            <p:ph type="dt" sz="half" idx="10"/>
          </p:nvPr>
        </p:nvSpPr>
        <p:spPr/>
        <p:txBody>
          <a:bodyPr/>
          <a:lstStyle/>
          <a:p>
            <a:fld id="{7FA6B14A-C119-4C66-B6C5-0FF877168A59}" type="datetimeFigureOut">
              <a:rPr lang="en-GB" smtClean="0"/>
              <a:t>10/08/2024</a:t>
            </a:fld>
            <a:endParaRPr lang="en-GB"/>
          </a:p>
        </p:txBody>
      </p:sp>
      <p:sp>
        <p:nvSpPr>
          <p:cNvPr id="3" name="Footer Placeholder 2">
            <a:extLst>
              <a:ext uri="{FF2B5EF4-FFF2-40B4-BE49-F238E27FC236}">
                <a16:creationId xmlns:a16="http://schemas.microsoft.com/office/drawing/2014/main" id="{34D5806A-DEB8-F241-8A3A-6BD1C687021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590A7734-45A3-3805-167D-1E73669627FF}"/>
              </a:ext>
            </a:extLst>
          </p:cNvPr>
          <p:cNvSpPr>
            <a:spLocks noGrp="1"/>
          </p:cNvSpPr>
          <p:nvPr>
            <p:ph type="sldNum" sz="quarter" idx="12"/>
          </p:nvPr>
        </p:nvSpPr>
        <p:spPr/>
        <p:txBody>
          <a:bodyPr/>
          <a:lstStyle/>
          <a:p>
            <a:fld id="{7C59D4C8-3C61-4564-91F2-0C38BB3720A5}" type="slidenum">
              <a:rPr lang="en-GB" smtClean="0"/>
              <a:t>‹#›</a:t>
            </a:fld>
            <a:endParaRPr lang="en-GB"/>
          </a:p>
        </p:txBody>
      </p:sp>
    </p:spTree>
    <p:extLst>
      <p:ext uri="{BB962C8B-B14F-4D97-AF65-F5344CB8AC3E}">
        <p14:creationId xmlns:p14="http://schemas.microsoft.com/office/powerpoint/2010/main" val="3260178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FE33E-867F-2635-19D5-F8531600E5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1E196ED3-88ED-D7D7-6F24-6620BCDD89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ABABA9E-9701-6B39-F1E2-71BBCB52AA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393C83-7FB4-71E2-A4BD-CB791AB5510C}"/>
              </a:ext>
            </a:extLst>
          </p:cNvPr>
          <p:cNvSpPr>
            <a:spLocks noGrp="1"/>
          </p:cNvSpPr>
          <p:nvPr>
            <p:ph type="dt" sz="half" idx="10"/>
          </p:nvPr>
        </p:nvSpPr>
        <p:spPr/>
        <p:txBody>
          <a:bodyPr/>
          <a:lstStyle/>
          <a:p>
            <a:fld id="{7FA6B14A-C119-4C66-B6C5-0FF877168A59}" type="datetimeFigureOut">
              <a:rPr lang="en-GB" smtClean="0"/>
              <a:t>10/08/2024</a:t>
            </a:fld>
            <a:endParaRPr lang="en-GB"/>
          </a:p>
        </p:txBody>
      </p:sp>
      <p:sp>
        <p:nvSpPr>
          <p:cNvPr id="6" name="Footer Placeholder 5">
            <a:extLst>
              <a:ext uri="{FF2B5EF4-FFF2-40B4-BE49-F238E27FC236}">
                <a16:creationId xmlns:a16="http://schemas.microsoft.com/office/drawing/2014/main" id="{99EE9E49-30BF-5414-E9A0-58FBDC50726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1357628-A5FF-5779-3A6A-CC6FA821C63C}"/>
              </a:ext>
            </a:extLst>
          </p:cNvPr>
          <p:cNvSpPr>
            <a:spLocks noGrp="1"/>
          </p:cNvSpPr>
          <p:nvPr>
            <p:ph type="sldNum" sz="quarter" idx="12"/>
          </p:nvPr>
        </p:nvSpPr>
        <p:spPr/>
        <p:txBody>
          <a:bodyPr/>
          <a:lstStyle/>
          <a:p>
            <a:fld id="{7C59D4C8-3C61-4564-91F2-0C38BB3720A5}" type="slidenum">
              <a:rPr lang="en-GB" smtClean="0"/>
              <a:t>‹#›</a:t>
            </a:fld>
            <a:endParaRPr lang="en-GB"/>
          </a:p>
        </p:txBody>
      </p:sp>
    </p:spTree>
    <p:extLst>
      <p:ext uri="{BB962C8B-B14F-4D97-AF65-F5344CB8AC3E}">
        <p14:creationId xmlns:p14="http://schemas.microsoft.com/office/powerpoint/2010/main" val="3495505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69A8A-3209-5164-DEA6-EFDA407373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F90922A-61E6-8851-6178-A7D85AE8A8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EE7A847-6B34-DF71-8F20-413025D8BE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2CF794-5B25-5708-EFB8-BDBB2FDB9C85}"/>
              </a:ext>
            </a:extLst>
          </p:cNvPr>
          <p:cNvSpPr>
            <a:spLocks noGrp="1"/>
          </p:cNvSpPr>
          <p:nvPr>
            <p:ph type="dt" sz="half" idx="10"/>
          </p:nvPr>
        </p:nvSpPr>
        <p:spPr/>
        <p:txBody>
          <a:bodyPr/>
          <a:lstStyle/>
          <a:p>
            <a:fld id="{7FA6B14A-C119-4C66-B6C5-0FF877168A59}" type="datetimeFigureOut">
              <a:rPr lang="en-GB" smtClean="0"/>
              <a:t>10/08/2024</a:t>
            </a:fld>
            <a:endParaRPr lang="en-GB"/>
          </a:p>
        </p:txBody>
      </p:sp>
      <p:sp>
        <p:nvSpPr>
          <p:cNvPr id="6" name="Footer Placeholder 5">
            <a:extLst>
              <a:ext uri="{FF2B5EF4-FFF2-40B4-BE49-F238E27FC236}">
                <a16:creationId xmlns:a16="http://schemas.microsoft.com/office/drawing/2014/main" id="{128C2C75-60DF-3EDA-2D02-7A6E1B00786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4995B02-5427-6058-F9DF-86EBC64B1332}"/>
              </a:ext>
            </a:extLst>
          </p:cNvPr>
          <p:cNvSpPr>
            <a:spLocks noGrp="1"/>
          </p:cNvSpPr>
          <p:nvPr>
            <p:ph type="sldNum" sz="quarter" idx="12"/>
          </p:nvPr>
        </p:nvSpPr>
        <p:spPr/>
        <p:txBody>
          <a:bodyPr/>
          <a:lstStyle/>
          <a:p>
            <a:fld id="{7C59D4C8-3C61-4564-91F2-0C38BB3720A5}" type="slidenum">
              <a:rPr lang="en-GB" smtClean="0"/>
              <a:t>‹#›</a:t>
            </a:fld>
            <a:endParaRPr lang="en-GB"/>
          </a:p>
        </p:txBody>
      </p:sp>
    </p:spTree>
    <p:extLst>
      <p:ext uri="{BB962C8B-B14F-4D97-AF65-F5344CB8AC3E}">
        <p14:creationId xmlns:p14="http://schemas.microsoft.com/office/powerpoint/2010/main" val="889920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E47D97-6A90-E896-6187-20BEF0EF6E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2D71CBF-E912-050E-9C99-83EA728CBC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596C41C-BEE8-1BDD-262D-DC6D74B31B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FA6B14A-C119-4C66-B6C5-0FF877168A59}" type="datetimeFigureOut">
              <a:rPr lang="en-GB" smtClean="0"/>
              <a:t>10/08/2024</a:t>
            </a:fld>
            <a:endParaRPr lang="en-GB"/>
          </a:p>
        </p:txBody>
      </p:sp>
      <p:sp>
        <p:nvSpPr>
          <p:cNvPr id="5" name="Footer Placeholder 4">
            <a:extLst>
              <a:ext uri="{FF2B5EF4-FFF2-40B4-BE49-F238E27FC236}">
                <a16:creationId xmlns:a16="http://schemas.microsoft.com/office/drawing/2014/main" id="{67A5DDB7-28B3-6117-8BD7-4C1660BD94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BA9ACD3F-FE28-5AF9-0F56-8D49AFE407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C59D4C8-3C61-4564-91F2-0C38BB3720A5}" type="slidenum">
              <a:rPr lang="en-GB" smtClean="0"/>
              <a:t>‹#›</a:t>
            </a:fld>
            <a:endParaRPr lang="en-GB"/>
          </a:p>
        </p:txBody>
      </p:sp>
    </p:spTree>
    <p:extLst>
      <p:ext uri="{BB962C8B-B14F-4D97-AF65-F5344CB8AC3E}">
        <p14:creationId xmlns:p14="http://schemas.microsoft.com/office/powerpoint/2010/main" val="827222526"/>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developertoarchitect.com/lessons/lesson159.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F67A6-674C-0D3A-BFF4-89C29FED5941}"/>
              </a:ext>
            </a:extLst>
          </p:cNvPr>
          <p:cNvSpPr>
            <a:spLocks noGrp="1"/>
          </p:cNvSpPr>
          <p:nvPr>
            <p:ph type="ctrTitle"/>
          </p:nvPr>
        </p:nvSpPr>
        <p:spPr/>
        <p:txBody>
          <a:bodyPr/>
          <a:lstStyle/>
          <a:p>
            <a:r>
              <a:rPr kumimoji="0" lang="en-US" sz="4000" b="1" i="0" u="none" strike="noStrike" kern="1200" cap="none" spc="0" normalizeH="0" baseline="0" noProof="0" dirty="0">
                <a:ln>
                  <a:noFill/>
                </a:ln>
                <a:solidFill>
                  <a:prstClr val="black"/>
                </a:solidFill>
                <a:effectLst/>
                <a:uLnTx/>
                <a:uFillTx/>
                <a:latin typeface="Calibri"/>
                <a:ea typeface="+mj-ea"/>
                <a:cs typeface="+mj-cs"/>
              </a:rPr>
              <a:t>Software Design and Architecture</a:t>
            </a:r>
            <a:endParaRPr lang="en-GB" b="1" dirty="0"/>
          </a:p>
        </p:txBody>
      </p:sp>
      <p:sp>
        <p:nvSpPr>
          <p:cNvPr id="3" name="Subtitle 2">
            <a:extLst>
              <a:ext uri="{FF2B5EF4-FFF2-40B4-BE49-F238E27FC236}">
                <a16:creationId xmlns:a16="http://schemas.microsoft.com/office/drawing/2014/main" id="{B62E4EDD-0362-1D7F-441A-E6FE13387CE9}"/>
              </a:ext>
            </a:extLst>
          </p:cNvPr>
          <p:cNvSpPr>
            <a:spLocks noGrp="1"/>
          </p:cNvSpPr>
          <p:nvPr>
            <p:ph type="subTitle" idx="1"/>
          </p:nvPr>
        </p:nvSpPr>
        <p:spPr/>
        <p:txBody>
          <a:bodyPr/>
          <a:lstStyle/>
          <a:p>
            <a:endParaRPr lang="en-GB" dirty="0"/>
          </a:p>
          <a:p>
            <a:r>
              <a:rPr lang="en-GB" sz="3600" dirty="0"/>
              <a:t>Lab 7</a:t>
            </a:r>
          </a:p>
        </p:txBody>
      </p:sp>
    </p:spTree>
    <p:extLst>
      <p:ext uri="{BB962C8B-B14F-4D97-AF65-F5344CB8AC3E}">
        <p14:creationId xmlns:p14="http://schemas.microsoft.com/office/powerpoint/2010/main" val="235749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70C0"/>
                </a:solidFill>
              </a:rPr>
              <a:t>Lab 7 Task 1</a:t>
            </a:r>
            <a:endParaRPr lang="th-TH" b="1" dirty="0"/>
          </a:p>
        </p:txBody>
      </p:sp>
      <p:sp>
        <p:nvSpPr>
          <p:cNvPr id="3" name="Content Placeholder 2"/>
          <p:cNvSpPr>
            <a:spLocks noGrp="1"/>
          </p:cNvSpPr>
          <p:nvPr>
            <p:ph idx="1"/>
          </p:nvPr>
        </p:nvSpPr>
        <p:spPr/>
        <p:txBody>
          <a:bodyPr/>
          <a:lstStyle/>
          <a:p>
            <a:pPr marL="0" indent="0">
              <a:buNone/>
            </a:pPr>
            <a:r>
              <a:rPr lang="en-US" dirty="0"/>
              <a:t>Make a presentation on “Modular Monolith Architecture”.</a:t>
            </a:r>
          </a:p>
          <a:p>
            <a:pPr marL="0" indent="0">
              <a:buNone/>
            </a:pPr>
            <a:endParaRPr lang="en-US" dirty="0"/>
          </a:p>
          <a:p>
            <a:pPr marL="0" indent="0">
              <a:buNone/>
            </a:pPr>
            <a:r>
              <a:rPr lang="en-US" b="1" dirty="0"/>
              <a:t>Reference:</a:t>
            </a:r>
          </a:p>
          <a:p>
            <a:pPr marL="0" indent="0">
              <a:buNone/>
            </a:pPr>
            <a:r>
              <a:rPr lang="en-US" dirty="0">
                <a:hlinkClick r:id="rId3"/>
              </a:rPr>
              <a:t>https://www.developertoarchitect.com/lessons/lesson159.html</a:t>
            </a:r>
            <a:endParaRPr lang="en-US" dirty="0"/>
          </a:p>
          <a:p>
            <a:pPr marL="0" indent="0">
              <a:buNone/>
            </a:pPr>
            <a:endParaRPr lang="th-TH" dirty="0"/>
          </a:p>
        </p:txBody>
      </p:sp>
      <p:sp>
        <p:nvSpPr>
          <p:cNvPr id="4" name="Slide Number Placeholder 3"/>
          <p:cNvSpPr>
            <a:spLocks noGrp="1"/>
          </p:cNvSpPr>
          <p:nvPr>
            <p:ph type="sldNum" sz="quarter" idx="12"/>
          </p:nvPr>
        </p:nvSpPr>
        <p:spPr/>
        <p:txBody>
          <a:bodyPr/>
          <a:lstStyle/>
          <a:p>
            <a:fld id="{9DEE04EE-1C18-47D6-9A06-42DFFBAB94ED}" type="slidenum">
              <a:rPr lang="th-TH" smtClean="0"/>
              <a:t>2</a:t>
            </a:fld>
            <a:endParaRPr lang="th-TH"/>
          </a:p>
        </p:txBody>
      </p:sp>
    </p:spTree>
    <p:extLst>
      <p:ext uri="{BB962C8B-B14F-4D97-AF65-F5344CB8AC3E}">
        <p14:creationId xmlns:p14="http://schemas.microsoft.com/office/powerpoint/2010/main" val="699803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EE04EE-1C18-47D6-9A06-42DFFBAB94ED}" type="slidenum">
              <a:rPr lang="th-TH" smtClean="0"/>
              <a:t>3</a:t>
            </a:fld>
            <a:endParaRPr lang="th-TH"/>
          </a:p>
        </p:txBody>
      </p:sp>
      <p:sp>
        <p:nvSpPr>
          <p:cNvPr id="3" name="Title 1">
            <a:extLst>
              <a:ext uri="{FF2B5EF4-FFF2-40B4-BE49-F238E27FC236}">
                <a16:creationId xmlns:a16="http://schemas.microsoft.com/office/drawing/2014/main" id="{45D8FB14-AD69-7DBF-FD8B-F3802C16367D}"/>
              </a:ext>
            </a:extLst>
          </p:cNvPr>
          <p:cNvSpPr>
            <a:spLocks noGrp="1"/>
          </p:cNvSpPr>
          <p:nvPr>
            <p:ph type="title"/>
          </p:nvPr>
        </p:nvSpPr>
        <p:spPr>
          <a:xfrm>
            <a:off x="838200" y="365125"/>
            <a:ext cx="10515600" cy="1325563"/>
          </a:xfrm>
        </p:spPr>
        <p:txBody>
          <a:bodyPr/>
          <a:lstStyle/>
          <a:p>
            <a:r>
              <a:rPr lang="en-US" b="1" dirty="0">
                <a:solidFill>
                  <a:srgbClr val="0070C0"/>
                </a:solidFill>
              </a:rPr>
              <a:t>Lab 7 Task 2</a:t>
            </a:r>
            <a:endParaRPr lang="th-TH" b="1" dirty="0">
              <a:solidFill>
                <a:srgbClr val="0070C0"/>
              </a:solidFill>
            </a:endParaRPr>
          </a:p>
        </p:txBody>
      </p:sp>
      <p:sp>
        <p:nvSpPr>
          <p:cNvPr id="4" name="Content Placeholder 4">
            <a:extLst>
              <a:ext uri="{FF2B5EF4-FFF2-40B4-BE49-F238E27FC236}">
                <a16:creationId xmlns:a16="http://schemas.microsoft.com/office/drawing/2014/main" id="{D3E132B2-1836-3FF3-1475-3F7034D220D0}"/>
              </a:ext>
            </a:extLst>
          </p:cNvPr>
          <p:cNvSpPr>
            <a:spLocks noGrp="1"/>
          </p:cNvSpPr>
          <p:nvPr>
            <p:ph idx="1"/>
          </p:nvPr>
        </p:nvSpPr>
        <p:spPr>
          <a:xfrm>
            <a:off x="872613" y="1432024"/>
            <a:ext cx="10763864" cy="5289451"/>
          </a:xfrm>
        </p:spPr>
        <p:txBody>
          <a:bodyPr>
            <a:normAutofit fontScale="85000" lnSpcReduction="20000"/>
          </a:bodyPr>
          <a:lstStyle/>
          <a:p>
            <a:pPr marL="0" indent="0">
              <a:buNone/>
            </a:pPr>
            <a:r>
              <a:rPr lang="en-US" dirty="0"/>
              <a:t>1. The singleton pattern by itself is useful but it its really power is in combining it with other patterns. Let's assume that we design an application for the production of different types of chocolate bars (Wonka Bar, </a:t>
            </a:r>
            <a:r>
              <a:rPr lang="en-US" dirty="0" err="1"/>
              <a:t>Oompaloompa</a:t>
            </a:r>
            <a:r>
              <a:rPr lang="en-US" dirty="0"/>
              <a:t> Bar,). Each type of chocolate bar has a unique ID. This unique ID is printed on the inside of the chocolate bar wrapper. Customers can check this ID online on and win a visit to the chocolate factory. Chocolate bars are being mass produced using multiple threads and a problem occurs when the factory is instantiated twice in 2 different threads as it is possible to have 2 overlapping ids for 2 different bars of the same type, which can lead to problems (such as customers suing the chocolate factory). If the factory is implemented as a singleton we can avoid this problem.</a:t>
            </a:r>
          </a:p>
          <a:p>
            <a:pPr marL="0" indent="0">
              <a:buNone/>
            </a:pPr>
            <a:r>
              <a:rPr lang="en-US" dirty="0"/>
              <a:t>Implement a “singleton factory” to create different types of chocolate bars with unique id’s. (Note different types of chocolate bars can have the same id). Use different threads to produce the bars to check the correctness of you Singleton factory implementation. </a:t>
            </a:r>
          </a:p>
          <a:p>
            <a:pPr marL="0" indent="0">
              <a:buNone/>
            </a:pPr>
            <a:endParaRPr lang="en-US" dirty="0"/>
          </a:p>
          <a:p>
            <a:pPr marL="0" indent="0">
              <a:buNone/>
            </a:pPr>
            <a:r>
              <a:rPr lang="en-US" dirty="0"/>
              <a:t>2. Draw a class diagram to illustrate your design.</a:t>
            </a:r>
          </a:p>
          <a:p>
            <a:endParaRPr lang="th-TH" dirty="0"/>
          </a:p>
        </p:txBody>
      </p:sp>
    </p:spTree>
    <p:extLst>
      <p:ext uri="{BB962C8B-B14F-4D97-AF65-F5344CB8AC3E}">
        <p14:creationId xmlns:p14="http://schemas.microsoft.com/office/powerpoint/2010/main" val="1284973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EE04EE-1C18-47D6-9A06-42DFFBAB94ED}" type="slidenum">
              <a:rPr lang="th-TH" smtClean="0"/>
              <a:t>4</a:t>
            </a:fld>
            <a:endParaRPr lang="th-TH"/>
          </a:p>
        </p:txBody>
      </p:sp>
      <p:sp>
        <p:nvSpPr>
          <p:cNvPr id="4" name="Title 1">
            <a:extLst>
              <a:ext uri="{FF2B5EF4-FFF2-40B4-BE49-F238E27FC236}">
                <a16:creationId xmlns:a16="http://schemas.microsoft.com/office/drawing/2014/main" id="{4299AB56-F900-A2D6-E91C-C7E3218EB003}"/>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70C0"/>
                </a:solidFill>
              </a:rPr>
              <a:t>Lab 7 Task 3 </a:t>
            </a:r>
            <a:endParaRPr lang="th-TH" b="1" dirty="0">
              <a:solidFill>
                <a:srgbClr val="0070C0"/>
              </a:solidFill>
            </a:endParaRPr>
          </a:p>
        </p:txBody>
      </p:sp>
      <p:pic>
        <p:nvPicPr>
          <p:cNvPr id="3" name="Picture 2">
            <a:extLst>
              <a:ext uri="{FF2B5EF4-FFF2-40B4-BE49-F238E27FC236}">
                <a16:creationId xmlns:a16="http://schemas.microsoft.com/office/drawing/2014/main" id="{10C18DAD-1E5E-0F73-CA1A-4778B6BD717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7052" y="365125"/>
            <a:ext cx="6494753" cy="6215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87153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9426</TotalTime>
  <Words>258</Words>
  <Application>Microsoft Office PowerPoint</Application>
  <PresentationFormat>Widescreen</PresentationFormat>
  <Paragraphs>18</Paragraphs>
  <Slides>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Aptos</vt:lpstr>
      <vt:lpstr>Aptos Display</vt:lpstr>
      <vt:lpstr>Arial</vt:lpstr>
      <vt:lpstr>Calibri</vt:lpstr>
      <vt:lpstr>Office Theme</vt:lpstr>
      <vt:lpstr>Software Design and Architecture</vt:lpstr>
      <vt:lpstr>Lab 7 Task 1</vt:lpstr>
      <vt:lpstr>Lab 7 Task 2</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Veera Boonjing</dc:creator>
  <cp:lastModifiedBy>Veera Boonjing</cp:lastModifiedBy>
  <cp:revision>27</cp:revision>
  <dcterms:created xsi:type="dcterms:W3CDTF">2024-07-01T10:21:05Z</dcterms:created>
  <dcterms:modified xsi:type="dcterms:W3CDTF">2024-08-10T08:47:01Z</dcterms:modified>
</cp:coreProperties>
</file>