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460" r:id="rId3"/>
    <p:sldId id="343" r:id="rId4"/>
    <p:sldId id="394" r:id="rId5"/>
    <p:sldId id="4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3E5F-412C-47B9-A221-5BBA15E9FA38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C51A0-59C9-4CFA-9154-D90115C04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9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F0D0-DE4F-89BC-28C1-55C21CC5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06CA-536A-2B5A-AE41-6F29879C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5A87-1F5B-4EF3-9BD4-75D1960F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454-9F33-3178-31F0-648FD85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FFC8-1312-54FE-5BFC-58CAD69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810B-48EF-41B6-FDD8-0E66E46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A380-82CA-E311-3EA9-528C6CB4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EF3-C742-9CE9-5602-46C88546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7F1F-A683-18D6-B189-0F0DFD1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D326-F2FA-B9DF-E39B-AB88660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4EDFB-99F2-8EA8-F8EB-A5E2DEE99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5B95-FD9C-4463-AE66-8BAE3E22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3E31-5167-9DB8-4E3E-D84EAD5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B1B-72F9-496F-FA35-19CB088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1B22-48F8-0102-6FE1-2A821F74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F09-CAE6-FC50-30DA-12BCEC2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A3B-137E-7862-8262-41F95A02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2043-C5A5-F3E2-8632-A7BA144F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3B9A-134E-3E56-94E8-5C09D3C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47A6-83C9-FD22-1452-295D239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E9E-4B91-9E7D-536C-110EB6B0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757A-F0C4-2A4A-5D12-7953DBEF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14BB-8EDD-409D-69D2-5B3B93D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2B-0BF8-263F-C1C9-F1ABACB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E223-96FE-534B-1DA4-8593B90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0F3-FB05-3AA7-284A-68C7D5F5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A902-4C58-01E2-EAFC-37C97FFF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16D-CCB4-3F51-5134-B4CC09B0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EC7-FE6E-570E-4AD7-C84AF891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4EDA-506B-7DB2-605E-4101E042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AFB-52A3-C3C9-74CD-2E97035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3E77-AD31-B13E-8FB2-25EDABD9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89D3-A3D2-43BD-8199-C10BE6E6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C682-8707-2403-1684-0461A109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DB14-36A0-B851-48FC-6D24424C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C357-6EF8-04CA-D0EF-5AE2F5140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335-CDE6-3CCE-BAB3-5FBF778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C248-339F-3E60-BEF0-91D73A4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62B21-4A88-2C88-ABD5-8DA44EF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1BF-8FAB-FDBC-80F8-5511321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2085-A6D3-B1E2-9536-B2BCC5D7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5F80-7BAB-0A9E-C6EF-5BEB335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481B-177E-AAF1-FC02-4B22F0A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FA6F2-2608-F335-9B5C-8D67C2E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5806A-DEB8-F241-8A3A-6BD1C68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7734-45A3-3805-167D-1E736696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33E-867F-2635-19D5-F853160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D3-88ED-D7D7-6F24-6620BCDD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BA9E-9701-6B39-F1E2-71BBCB5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3C83-7FB4-71E2-A4BD-CB791AB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9E49-30BF-5414-E9A0-58FBDC5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7628-A5FF-5779-3A6A-CC6FA82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A8A-3209-5164-DEA6-EFDA4073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0922A-61E6-8851-6178-A7D85AE8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A847-6B34-DF71-8F20-413025D8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F794-5B25-5708-EFB8-BDBB2FD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2C75-60DF-3EDA-2D02-7A6E1B0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5B02-5427-6058-F9DF-86EBC64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7D97-6A90-E896-6187-20BEF0EF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1CBF-E912-050E-9C99-83EA728C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41C-BEE8-1BDD-262D-DC6D74B3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6B14A-C119-4C66-B6C5-0FF877168A59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DDB7-28B3-6117-8BD7-4C1660BD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CD3F-FE28-5AF9-0F56-8D49AFE4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7A6-674C-0D3A-BFF4-89C29FED5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Software Design and Architecture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4EDD-0362-1D7F-441A-E6FE13387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600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235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Lab 9 Task 1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D3B2C6-8142-46A6-5DBF-1D7CBF43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" y="1418489"/>
            <a:ext cx="8080443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80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D8FB14-AD69-7DBF-FD8B-F3802C16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Lab 9 Task 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DCA8FC-1BE0-3381-2525-F0475290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3" y="1333277"/>
            <a:ext cx="7851696" cy="55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97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99AB56-F900-A2D6-E91C-C7E3218EB0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Lab 9 Task 3 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6E9973-31E5-DDEE-D43B-F868A6B5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96" y="1211920"/>
            <a:ext cx="10996891" cy="119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99AB56-F900-A2D6-E91C-C7E3218EB0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Project Progress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552E-6110-F596-BF22-02C2D7A2909D}"/>
              </a:ext>
            </a:extLst>
          </p:cNvPr>
          <p:cNvSpPr txBox="1"/>
          <p:nvPr/>
        </p:nvSpPr>
        <p:spPr>
          <a:xfrm>
            <a:off x="1002890" y="1533832"/>
            <a:ext cx="106483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are to develop a requirement model of the “Where’s My Fluffy?”: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Requirement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Functional requirements: Use Case Diagram, Brief Use Case Description, System Sequence Diagram, and User Interface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Nonfunctional requirements (Architecture Characteristics)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25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</TotalTime>
  <Words>69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Software Design and Architecture</vt:lpstr>
      <vt:lpstr>Lab 9 Task 1</vt:lpstr>
      <vt:lpstr>Lab 9 Task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Boonjing</dc:creator>
  <cp:lastModifiedBy>Veera Boonjing</cp:lastModifiedBy>
  <cp:revision>34</cp:revision>
  <dcterms:created xsi:type="dcterms:W3CDTF">2024-07-01T10:21:05Z</dcterms:created>
  <dcterms:modified xsi:type="dcterms:W3CDTF">2024-09-10T01:28:04Z</dcterms:modified>
</cp:coreProperties>
</file>