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8" r:id="rId5"/>
    <p:sldId id="273" r:id="rId6"/>
    <p:sldId id="274" r:id="rId7"/>
    <p:sldId id="266" r:id="rId8"/>
    <p:sldId id="259" r:id="rId9"/>
    <p:sldId id="260" r:id="rId10"/>
    <p:sldId id="272" r:id="rId11"/>
    <p:sldId id="275" r:id="rId12"/>
    <p:sldId id="277" r:id="rId13"/>
    <p:sldId id="278" r:id="rId14"/>
    <p:sldId id="279" r:id="rId15"/>
    <p:sldId id="261" r:id="rId16"/>
    <p:sldId id="265" r:id="rId17"/>
    <p:sldId id="280" r:id="rId18"/>
    <p:sldId id="281" r:id="rId19"/>
    <p:sldId id="264" r:id="rId20"/>
    <p:sldId id="263" r:id="rId21"/>
    <p:sldId id="262" r:id="rId22"/>
    <p:sldId id="268" r:id="rId23"/>
    <p:sldId id="270" r:id="rId24"/>
    <p:sldId id="269" r:id="rId25"/>
    <p:sldId id="26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73CFA-92D6-8E52-E8AE-3D137AE92E3F}" v="110" dt="2019-12-13T13:19:21.746"/>
    <p1510:client id="{3DC14224-26BE-4D96-A10A-0FE0EBF23C49}" v="31" dt="2019-12-10T16:52:34.943"/>
    <p1510:client id="{4E0C9E7F-3943-468A-958F-ADEE61FF52C8}" v="508" dt="2019-12-13T15:04:47.142"/>
    <p1510:client id="{534F93BE-09B6-492F-9C3A-65880E096337}" v="857" dt="2019-11-27T09:57:43.412"/>
    <p1510:client id="{53A1A25B-18F6-CF8B-EBE5-1FCA4F4E6EAC}" v="59" dt="2019-12-03T08:03:17.220"/>
    <p1510:client id="{745C2B57-03CC-55A4-4A30-275BC7F44533}" v="32" dt="2019-12-13T13:37:32.698"/>
    <p1510:client id="{8FC44C9F-DD72-4478-AB11-9B08CA0436D5}" v="620" dt="2019-12-10T08:39:57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VE ERWAN" userId="S::fave2@lacroixrouge-brest.fr::cd3cbb37-2e68-4ace-89d1-6115e3a0cc4f" providerId="AD" clId="Web-{3DC14224-26BE-4D96-A10A-0FE0EBF23C49}"/>
    <pc:docChg chg="modSld">
      <pc:chgData name="FAVE ERWAN" userId="S::fave2@lacroixrouge-brest.fr::cd3cbb37-2e68-4ace-89d1-6115e3a0cc4f" providerId="AD" clId="Web-{3DC14224-26BE-4D96-A10A-0FE0EBF23C49}" dt="2019-12-10T16:52:34.943" v="29" actId="14100"/>
      <pc:docMkLst>
        <pc:docMk/>
      </pc:docMkLst>
      <pc:sldChg chg="modSp">
        <pc:chgData name="FAVE ERWAN" userId="S::fave2@lacroixrouge-brest.fr::cd3cbb37-2e68-4ace-89d1-6115e3a0cc4f" providerId="AD" clId="Web-{3DC14224-26BE-4D96-A10A-0FE0EBF23C49}" dt="2019-12-10T16:50:44.648" v="9" actId="20577"/>
        <pc:sldMkLst>
          <pc:docMk/>
          <pc:sldMk cId="2593586334" sldId="257"/>
        </pc:sldMkLst>
        <pc:spChg chg="mod">
          <ac:chgData name="FAVE ERWAN" userId="S::fave2@lacroixrouge-brest.fr::cd3cbb37-2e68-4ace-89d1-6115e3a0cc4f" providerId="AD" clId="Web-{3DC14224-26BE-4D96-A10A-0FE0EBF23C49}" dt="2019-12-10T16:50:44.648" v="9" actId="20577"/>
          <ac:spMkLst>
            <pc:docMk/>
            <pc:sldMk cId="2593586334" sldId="257"/>
            <ac:spMk id="3" creationId="{4F090BC1-EB0F-461D-A557-599DF2D3A233}"/>
          </ac:spMkLst>
        </pc:spChg>
      </pc:sldChg>
      <pc:sldChg chg="addSp delSp modSp mod setBg">
        <pc:chgData name="FAVE ERWAN" userId="S::fave2@lacroixrouge-brest.fr::cd3cbb37-2e68-4ace-89d1-6115e3a0cc4f" providerId="AD" clId="Web-{3DC14224-26BE-4D96-A10A-0FE0EBF23C49}" dt="2019-12-10T16:52:34.943" v="29" actId="14100"/>
        <pc:sldMkLst>
          <pc:docMk/>
          <pc:sldMk cId="2883249994" sldId="271"/>
        </pc:sldMkLst>
        <pc:spChg chg="mod">
          <ac:chgData name="FAVE ERWAN" userId="S::fave2@lacroixrouge-brest.fr::cd3cbb37-2e68-4ace-89d1-6115e3a0cc4f" providerId="AD" clId="Web-{3DC14224-26BE-4D96-A10A-0FE0EBF23C49}" dt="2019-12-10T16:51:44.319" v="18"/>
          <ac:spMkLst>
            <pc:docMk/>
            <pc:sldMk cId="2883249994" sldId="271"/>
            <ac:spMk id="2" creationId="{4561B655-3E1C-4ADA-8186-2AC8E56E4F2F}"/>
          </ac:spMkLst>
        </pc:spChg>
        <pc:spChg chg="del">
          <ac:chgData name="FAVE ERWAN" userId="S::fave2@lacroixrouge-brest.fr::cd3cbb37-2e68-4ace-89d1-6115e3a0cc4f" providerId="AD" clId="Web-{3DC14224-26BE-4D96-A10A-0FE0EBF23C49}" dt="2019-12-10T16:51:00.226" v="11"/>
          <ac:spMkLst>
            <pc:docMk/>
            <pc:sldMk cId="2883249994" sldId="271"/>
            <ac:spMk id="3" creationId="{D7EC6D96-D96B-43BE-8E05-8198B1EE99AB}"/>
          </ac:spMkLst>
        </pc:spChg>
        <pc:spChg chg="add mod">
          <ac:chgData name="FAVE ERWAN" userId="S::fave2@lacroixrouge-brest.fr::cd3cbb37-2e68-4ace-89d1-6115e3a0cc4f" providerId="AD" clId="Web-{3DC14224-26BE-4D96-A10A-0FE0EBF23C49}" dt="2019-12-10T16:52:34.943" v="29" actId="14100"/>
          <ac:spMkLst>
            <pc:docMk/>
            <pc:sldMk cId="2883249994" sldId="271"/>
            <ac:spMk id="4" creationId="{DE812516-995A-47CF-9BA0-170ECBF6D2D5}"/>
          </ac:spMkLst>
        </pc:spChg>
        <pc:spChg chg="add">
          <ac:chgData name="FAVE ERWAN" userId="S::fave2@lacroixrouge-brest.fr::cd3cbb37-2e68-4ace-89d1-6115e3a0cc4f" providerId="AD" clId="Web-{3DC14224-26BE-4D96-A10A-0FE0EBF23C49}" dt="2019-12-10T16:51:44.319" v="18"/>
          <ac:spMkLst>
            <pc:docMk/>
            <pc:sldMk cId="2883249994" sldId="271"/>
            <ac:spMk id="9" creationId="{C4E4288A-DFC8-40A2-90E5-70E851A933AD}"/>
          </ac:spMkLst>
        </pc:spChg>
        <pc:spChg chg="add">
          <ac:chgData name="FAVE ERWAN" userId="S::fave2@lacroixrouge-brest.fr::cd3cbb37-2e68-4ace-89d1-6115e3a0cc4f" providerId="AD" clId="Web-{3DC14224-26BE-4D96-A10A-0FE0EBF23C49}" dt="2019-12-10T16:51:44.319" v="18"/>
          <ac:spMkLst>
            <pc:docMk/>
            <pc:sldMk cId="2883249994" sldId="271"/>
            <ac:spMk id="11" creationId="{956571CF-1434-4180-A385-D4AC63B6269D}"/>
          </ac:spMkLst>
        </pc:spChg>
        <pc:spChg chg="add">
          <ac:chgData name="FAVE ERWAN" userId="S::fave2@lacroixrouge-brest.fr::cd3cbb37-2e68-4ace-89d1-6115e3a0cc4f" providerId="AD" clId="Web-{3DC14224-26BE-4D96-A10A-0FE0EBF23C49}" dt="2019-12-10T16:51:44.319" v="18"/>
          <ac:spMkLst>
            <pc:docMk/>
            <pc:sldMk cId="2883249994" sldId="271"/>
            <ac:spMk id="13" creationId="{19D0EF7D-8D7F-4A18-A68B-92E2D448730D}"/>
          </ac:spMkLst>
        </pc:spChg>
        <pc:spChg chg="add">
          <ac:chgData name="FAVE ERWAN" userId="S::fave2@lacroixrouge-brest.fr::cd3cbb37-2e68-4ace-89d1-6115e3a0cc4f" providerId="AD" clId="Web-{3DC14224-26BE-4D96-A10A-0FE0EBF23C49}" dt="2019-12-10T16:51:44.319" v="18"/>
          <ac:spMkLst>
            <pc:docMk/>
            <pc:sldMk cId="2883249994" sldId="271"/>
            <ac:spMk id="19" creationId="{9AD93FD3-7DF2-4DC8-BD55-8B2EB5F63F2A}"/>
          </ac:spMkLst>
        </pc:spChg>
        <pc:grpChg chg="add">
          <ac:chgData name="FAVE ERWAN" userId="S::fave2@lacroixrouge-brest.fr::cd3cbb37-2e68-4ace-89d1-6115e3a0cc4f" providerId="AD" clId="Web-{3DC14224-26BE-4D96-A10A-0FE0EBF23C49}" dt="2019-12-10T16:51:44.319" v="18"/>
          <ac:grpSpMkLst>
            <pc:docMk/>
            <pc:sldMk cId="2883249994" sldId="271"/>
            <ac:grpSpMk id="15" creationId="{C770F868-28FE-4B38-8FC7-E9C841B837FA}"/>
          </ac:grpSpMkLst>
        </pc:grpChg>
      </pc:sldChg>
    </pc:docChg>
  </pc:docChgLst>
  <pc:docChgLst>
    <pc:chgData name="FAVE ERWAN" userId="S::fave2@lacroixrouge-brest.fr::cd3cbb37-2e68-4ace-89d1-6115e3a0cc4f" providerId="AD" clId="Web-{745C2B57-03CC-55A4-4A30-275BC7F44533}"/>
    <pc:docChg chg="addSld modSld sldOrd">
      <pc:chgData name="FAVE ERWAN" userId="S::fave2@lacroixrouge-brest.fr::cd3cbb37-2e68-4ace-89d1-6115e3a0cc4f" providerId="AD" clId="Web-{745C2B57-03CC-55A4-4A30-275BC7F44533}" dt="2019-12-13T13:37:36.885" v="34"/>
      <pc:docMkLst>
        <pc:docMk/>
      </pc:docMkLst>
      <pc:sldChg chg="addSp delSp modSp">
        <pc:chgData name="FAVE ERWAN" userId="S::fave2@lacroixrouge-brest.fr::cd3cbb37-2e68-4ace-89d1-6115e3a0cc4f" providerId="AD" clId="Web-{745C2B57-03CC-55A4-4A30-275BC7F44533}" dt="2019-12-13T13:37:36.885" v="34"/>
        <pc:sldMkLst>
          <pc:docMk/>
          <pc:sldMk cId="2438602613" sldId="272"/>
        </pc:sldMkLst>
        <pc:spChg chg="mod">
          <ac:chgData name="FAVE ERWAN" userId="S::fave2@lacroixrouge-brest.fr::cd3cbb37-2e68-4ace-89d1-6115e3a0cc4f" providerId="AD" clId="Web-{745C2B57-03CC-55A4-4A30-275BC7F44533}" dt="2019-12-13T13:37:36.885" v="34"/>
          <ac:spMkLst>
            <pc:docMk/>
            <pc:sldMk cId="2438602613" sldId="272"/>
            <ac:spMk id="2" creationId="{4DB9E695-AEDC-485C-AEA1-EB07635824C7}"/>
          </ac:spMkLst>
        </pc:spChg>
        <pc:spChg chg="add">
          <ac:chgData name="FAVE ERWAN" userId="S::fave2@lacroixrouge-brest.fr::cd3cbb37-2e68-4ace-89d1-6115e3a0cc4f" providerId="AD" clId="Web-{745C2B57-03CC-55A4-4A30-275BC7F44533}" dt="2019-12-13T13:37:36.885" v="34"/>
          <ac:spMkLst>
            <pc:docMk/>
            <pc:sldMk cId="2438602613" sldId="272"/>
            <ac:spMk id="5" creationId="{A57A8FF7-9666-4356-A84B-183FDAE82321}"/>
          </ac:spMkLst>
        </pc:spChg>
        <pc:picChg chg="add mod">
          <ac:chgData name="FAVE ERWAN" userId="S::fave2@lacroixrouge-brest.fr::cd3cbb37-2e68-4ace-89d1-6115e3a0cc4f" providerId="AD" clId="Web-{745C2B57-03CC-55A4-4A30-275BC7F44533}" dt="2019-12-13T13:37:36.885" v="34"/>
          <ac:picMkLst>
            <pc:docMk/>
            <pc:sldMk cId="2438602613" sldId="272"/>
            <ac:picMk id="3" creationId="{B1FAB7FE-627C-4990-BD7A-AD35AF78BE2A}"/>
          </ac:picMkLst>
        </pc:picChg>
        <pc:picChg chg="del mod">
          <ac:chgData name="FAVE ERWAN" userId="S::fave2@lacroixrouge-brest.fr::cd3cbb37-2e68-4ace-89d1-6115e3a0cc4f" providerId="AD" clId="Web-{745C2B57-03CC-55A4-4A30-275BC7F44533}" dt="2019-12-13T13:28:38.983" v="11"/>
          <ac:picMkLst>
            <pc:docMk/>
            <pc:sldMk cId="2438602613" sldId="272"/>
            <ac:picMk id="4" creationId="{6554DCD4-61AB-44D3-815E-E4F2A91D9891}"/>
          </ac:picMkLst>
        </pc:picChg>
      </pc:sldChg>
      <pc:sldChg chg="addSp delSp modSp mod ord setBg">
        <pc:chgData name="FAVE ERWAN" userId="S::fave2@lacroixrouge-brest.fr::cd3cbb37-2e68-4ace-89d1-6115e3a0cc4f" providerId="AD" clId="Web-{745C2B57-03CC-55A4-4A30-275BC7F44533}" dt="2019-12-13T13:37:03.104" v="32"/>
        <pc:sldMkLst>
          <pc:docMk/>
          <pc:sldMk cId="316737249" sldId="275"/>
        </pc:sldMkLst>
        <pc:spChg chg="del">
          <ac:chgData name="FAVE ERWAN" userId="S::fave2@lacroixrouge-brest.fr::cd3cbb37-2e68-4ace-89d1-6115e3a0cc4f" providerId="AD" clId="Web-{745C2B57-03CC-55A4-4A30-275BC7F44533}" dt="2019-12-13T13:27:50.437" v="7"/>
          <ac:spMkLst>
            <pc:docMk/>
            <pc:sldMk cId="316737249" sldId="275"/>
            <ac:spMk id="2" creationId="{B30D9C1B-D4FD-4334-B7D7-3608596C40CF}"/>
          </ac:spMkLst>
        </pc:spChg>
        <pc:spChg chg="del">
          <ac:chgData name="FAVE ERWAN" userId="S::fave2@lacroixrouge-brest.fr::cd3cbb37-2e68-4ace-89d1-6115e3a0cc4f" providerId="AD" clId="Web-{745C2B57-03CC-55A4-4A30-275BC7F44533}" dt="2019-12-13T13:25:47.203" v="2"/>
          <ac:spMkLst>
            <pc:docMk/>
            <pc:sldMk cId="316737249" sldId="275"/>
            <ac:spMk id="3" creationId="{CBA0CA35-3EB8-4D41-9CDD-7068653E3801}"/>
          </ac:spMkLst>
        </pc:spChg>
        <pc:picChg chg="add mod ord">
          <ac:chgData name="FAVE ERWAN" userId="S::fave2@lacroixrouge-brest.fr::cd3cbb37-2e68-4ace-89d1-6115e3a0cc4f" providerId="AD" clId="Web-{745C2B57-03CC-55A4-4A30-275BC7F44533}" dt="2019-12-13T13:27:50.437" v="7"/>
          <ac:picMkLst>
            <pc:docMk/>
            <pc:sldMk cId="316737249" sldId="275"/>
            <ac:picMk id="4" creationId="{7FA62DFC-BD00-40D1-9563-462929635AE0}"/>
          </ac:picMkLst>
        </pc:picChg>
      </pc:sldChg>
      <pc:sldChg chg="addSp delSp modSp mod setBg">
        <pc:chgData name="FAVE ERWAN" userId="S::fave2@lacroixrouge-brest.fr::cd3cbb37-2e68-4ace-89d1-6115e3a0cc4f" providerId="AD" clId="Web-{745C2B57-03CC-55A4-4A30-275BC7F44533}" dt="2019-12-13T13:25:18.485" v="1"/>
        <pc:sldMkLst>
          <pc:docMk/>
          <pc:sldMk cId="804447460" sldId="276"/>
        </pc:sldMkLst>
        <pc:spChg chg="del">
          <ac:chgData name="FAVE ERWAN" userId="S::fave2@lacroixrouge-brest.fr::cd3cbb37-2e68-4ace-89d1-6115e3a0cc4f" providerId="AD" clId="Web-{745C2B57-03CC-55A4-4A30-275BC7F44533}" dt="2019-12-13T13:25:18.485" v="1"/>
          <ac:spMkLst>
            <pc:docMk/>
            <pc:sldMk cId="804447460" sldId="276"/>
            <ac:spMk id="2" creationId="{F4F0FB7D-D3B5-4616-AF36-8FF4BD0171E9}"/>
          </ac:spMkLst>
        </pc:spChg>
        <pc:spChg chg="del">
          <ac:chgData name="FAVE ERWAN" userId="S::fave2@lacroixrouge-brest.fr::cd3cbb37-2e68-4ace-89d1-6115e3a0cc4f" providerId="AD" clId="Web-{745C2B57-03CC-55A4-4A30-275BC7F44533}" dt="2019-12-13T13:25:02.922" v="0"/>
          <ac:spMkLst>
            <pc:docMk/>
            <pc:sldMk cId="804447460" sldId="276"/>
            <ac:spMk id="3" creationId="{70CB0273-5761-4FDA-B20A-D89190117423}"/>
          </ac:spMkLst>
        </pc:spChg>
        <pc:spChg chg="add">
          <ac:chgData name="FAVE ERWAN" userId="S::fave2@lacroixrouge-brest.fr::cd3cbb37-2e68-4ace-89d1-6115e3a0cc4f" providerId="AD" clId="Web-{745C2B57-03CC-55A4-4A30-275BC7F44533}" dt="2019-12-13T13:25:18.485" v="1"/>
          <ac:spMkLst>
            <pc:docMk/>
            <pc:sldMk cId="804447460" sldId="276"/>
            <ac:spMk id="9" creationId="{B1193618-4E25-4CA2-A90E-01462093F1C5}"/>
          </ac:spMkLst>
        </pc:spChg>
        <pc:picChg chg="add mod ord">
          <ac:chgData name="FAVE ERWAN" userId="S::fave2@lacroixrouge-brest.fr::cd3cbb37-2e68-4ace-89d1-6115e3a0cc4f" providerId="AD" clId="Web-{745C2B57-03CC-55A4-4A30-275BC7F44533}" dt="2019-12-13T13:25:18.485" v="1"/>
          <ac:picMkLst>
            <pc:docMk/>
            <pc:sldMk cId="804447460" sldId="276"/>
            <ac:picMk id="4" creationId="{E7927980-B433-44EF-BCAA-80850EDF3B8B}"/>
          </ac:picMkLst>
        </pc:picChg>
      </pc:sldChg>
      <pc:sldChg chg="addSp delSp modSp new mod setBg">
        <pc:chgData name="FAVE ERWAN" userId="S::fave2@lacroixrouge-brest.fr::cd3cbb37-2e68-4ace-89d1-6115e3a0cc4f" providerId="AD" clId="Web-{745C2B57-03CC-55A4-4A30-275BC7F44533}" dt="2019-12-13T13:28:02.499" v="8"/>
        <pc:sldMkLst>
          <pc:docMk/>
          <pc:sldMk cId="3833220606" sldId="277"/>
        </pc:sldMkLst>
        <pc:spChg chg="del">
          <ac:chgData name="FAVE ERWAN" userId="S::fave2@lacroixrouge-brest.fr::cd3cbb37-2e68-4ace-89d1-6115e3a0cc4f" providerId="AD" clId="Web-{745C2B57-03CC-55A4-4A30-275BC7F44533}" dt="2019-12-13T13:28:02.499" v="8"/>
          <ac:spMkLst>
            <pc:docMk/>
            <pc:sldMk cId="3833220606" sldId="277"/>
            <ac:spMk id="2" creationId="{E0A4776A-33F8-4AC9-B96C-455078547159}"/>
          </ac:spMkLst>
        </pc:spChg>
        <pc:spChg chg="del">
          <ac:chgData name="FAVE ERWAN" userId="S::fave2@lacroixrouge-brest.fr::cd3cbb37-2e68-4ace-89d1-6115e3a0cc4f" providerId="AD" clId="Web-{745C2B57-03CC-55A4-4A30-275BC7F44533}" dt="2019-12-13T13:26:15" v="6"/>
          <ac:spMkLst>
            <pc:docMk/>
            <pc:sldMk cId="3833220606" sldId="277"/>
            <ac:spMk id="3" creationId="{A781D0DF-6842-42E1-A422-8C439ED5149D}"/>
          </ac:spMkLst>
        </pc:spChg>
        <pc:spChg chg="add">
          <ac:chgData name="FAVE ERWAN" userId="S::fave2@lacroixrouge-brest.fr::cd3cbb37-2e68-4ace-89d1-6115e3a0cc4f" providerId="AD" clId="Web-{745C2B57-03CC-55A4-4A30-275BC7F44533}" dt="2019-12-13T13:28:02.499" v="8"/>
          <ac:spMkLst>
            <pc:docMk/>
            <pc:sldMk cId="3833220606" sldId="277"/>
            <ac:spMk id="9" creationId="{7EBFDB7D-DD97-44CE-AFFB-458781A3DB9B}"/>
          </ac:spMkLst>
        </pc:spChg>
        <pc:spChg chg="add">
          <ac:chgData name="FAVE ERWAN" userId="S::fave2@lacroixrouge-brest.fr::cd3cbb37-2e68-4ace-89d1-6115e3a0cc4f" providerId="AD" clId="Web-{745C2B57-03CC-55A4-4A30-275BC7F44533}" dt="2019-12-13T13:28:02.499" v="8"/>
          <ac:spMkLst>
            <pc:docMk/>
            <pc:sldMk cId="3833220606" sldId="277"/>
            <ac:spMk id="11" creationId="{50F864A1-23CF-4954-887F-3C4458622A68}"/>
          </ac:spMkLst>
        </pc:spChg>
        <pc:spChg chg="add">
          <ac:chgData name="FAVE ERWAN" userId="S::fave2@lacroixrouge-brest.fr::cd3cbb37-2e68-4ace-89d1-6115e3a0cc4f" providerId="AD" clId="Web-{745C2B57-03CC-55A4-4A30-275BC7F44533}" dt="2019-12-13T13:28:02.499" v="8"/>
          <ac:spMkLst>
            <pc:docMk/>
            <pc:sldMk cId="3833220606" sldId="277"/>
            <ac:spMk id="13" creationId="{8D313E8C-7457-407E-BDA5-EACA44D38247}"/>
          </ac:spMkLst>
        </pc:spChg>
        <pc:picChg chg="add mod ord">
          <ac:chgData name="FAVE ERWAN" userId="S::fave2@lacroixrouge-brest.fr::cd3cbb37-2e68-4ace-89d1-6115e3a0cc4f" providerId="AD" clId="Web-{745C2B57-03CC-55A4-4A30-275BC7F44533}" dt="2019-12-13T13:28:02.499" v="8"/>
          <ac:picMkLst>
            <pc:docMk/>
            <pc:sldMk cId="3833220606" sldId="277"/>
            <ac:picMk id="4" creationId="{9B75EBDF-173C-4F34-8556-AFAC3A6B7B5D}"/>
          </ac:picMkLst>
        </pc:picChg>
      </pc:sldChg>
      <pc:sldChg chg="addSp delSp modSp new mod setBg">
        <pc:chgData name="FAVE ERWAN" userId="S::fave2@lacroixrouge-brest.fr::cd3cbb37-2e68-4ace-89d1-6115e3a0cc4f" providerId="AD" clId="Web-{745C2B57-03CC-55A4-4A30-275BC7F44533}" dt="2019-12-13T13:28:46.608" v="13"/>
        <pc:sldMkLst>
          <pc:docMk/>
          <pc:sldMk cId="1791824758" sldId="278"/>
        </pc:sldMkLst>
        <pc:spChg chg="del">
          <ac:chgData name="FAVE ERWAN" userId="S::fave2@lacroixrouge-brest.fr::cd3cbb37-2e68-4ace-89d1-6115e3a0cc4f" providerId="AD" clId="Web-{745C2B57-03CC-55A4-4A30-275BC7F44533}" dt="2019-12-13T13:28:46.608" v="13"/>
          <ac:spMkLst>
            <pc:docMk/>
            <pc:sldMk cId="1791824758" sldId="278"/>
            <ac:spMk id="2" creationId="{66AF72FD-E4D9-4A9C-ABE4-15CD5BF1E491}"/>
          </ac:spMkLst>
        </pc:spChg>
        <pc:spChg chg="del">
          <ac:chgData name="FAVE ERWAN" userId="S::fave2@lacroixrouge-brest.fr::cd3cbb37-2e68-4ace-89d1-6115e3a0cc4f" providerId="AD" clId="Web-{745C2B57-03CC-55A4-4A30-275BC7F44533}" dt="2019-12-13T13:28:44.249" v="12"/>
          <ac:spMkLst>
            <pc:docMk/>
            <pc:sldMk cId="1791824758" sldId="278"/>
            <ac:spMk id="3" creationId="{221E470A-3EC3-4B57-AA90-4BC5C066F9B4}"/>
          </ac:spMkLst>
        </pc:spChg>
        <pc:picChg chg="add mod ord">
          <ac:chgData name="FAVE ERWAN" userId="S::fave2@lacroixrouge-brest.fr::cd3cbb37-2e68-4ace-89d1-6115e3a0cc4f" providerId="AD" clId="Web-{745C2B57-03CC-55A4-4A30-275BC7F44533}" dt="2019-12-13T13:28:46.608" v="13"/>
          <ac:picMkLst>
            <pc:docMk/>
            <pc:sldMk cId="1791824758" sldId="278"/>
            <ac:picMk id="4" creationId="{D02A6080-809F-49B9-9D6A-C3F69842A738}"/>
          </ac:picMkLst>
        </pc:picChg>
      </pc:sldChg>
      <pc:sldChg chg="addSp delSp modSp new mod setBg">
        <pc:chgData name="FAVE ERWAN" userId="S::fave2@lacroixrouge-brest.fr::cd3cbb37-2e68-4ace-89d1-6115e3a0cc4f" providerId="AD" clId="Web-{745C2B57-03CC-55A4-4A30-275BC7F44533}" dt="2019-12-13T13:36:10.495" v="31"/>
        <pc:sldMkLst>
          <pc:docMk/>
          <pc:sldMk cId="2727524962" sldId="279"/>
        </pc:sldMkLst>
        <pc:spChg chg="add del">
          <ac:chgData name="FAVE ERWAN" userId="S::fave2@lacroixrouge-brest.fr::cd3cbb37-2e68-4ace-89d1-6115e3a0cc4f" providerId="AD" clId="Web-{745C2B57-03CC-55A4-4A30-275BC7F44533}" dt="2019-12-13T13:36:10.495" v="31"/>
          <ac:spMkLst>
            <pc:docMk/>
            <pc:sldMk cId="2727524962" sldId="279"/>
            <ac:spMk id="2" creationId="{66D12CB9-61CF-4EE4-89A4-E4085B49861F}"/>
          </ac:spMkLst>
        </pc:spChg>
        <pc:spChg chg="add del">
          <ac:chgData name="FAVE ERWAN" userId="S::fave2@lacroixrouge-brest.fr::cd3cbb37-2e68-4ace-89d1-6115e3a0cc4f" providerId="AD" clId="Web-{745C2B57-03CC-55A4-4A30-275BC7F44533}" dt="2019-12-13T13:35:07.824" v="30"/>
          <ac:spMkLst>
            <pc:docMk/>
            <pc:sldMk cId="2727524962" sldId="279"/>
            <ac:spMk id="3" creationId="{54914C35-D57E-4E99-89B9-7A766A95D993}"/>
          </ac:spMkLst>
        </pc:spChg>
        <pc:spChg chg="add del">
          <ac:chgData name="FAVE ERWAN" userId="S::fave2@lacroixrouge-brest.fr::cd3cbb37-2e68-4ace-89d1-6115e3a0cc4f" providerId="AD" clId="Web-{745C2B57-03CC-55A4-4A30-275BC7F44533}" dt="2019-12-13T13:34:23.184" v="20"/>
          <ac:spMkLst>
            <pc:docMk/>
            <pc:sldMk cId="2727524962" sldId="279"/>
            <ac:spMk id="6" creationId="{7EBFDB7D-DD97-44CE-AFFB-458781A3DB9B}"/>
          </ac:spMkLst>
        </pc:spChg>
        <pc:spChg chg="add del">
          <ac:chgData name="FAVE ERWAN" userId="S::fave2@lacroixrouge-brest.fr::cd3cbb37-2e68-4ace-89d1-6115e3a0cc4f" providerId="AD" clId="Web-{745C2B57-03CC-55A4-4A30-275BC7F44533}" dt="2019-12-13T13:34:23.184" v="20"/>
          <ac:spMkLst>
            <pc:docMk/>
            <pc:sldMk cId="2727524962" sldId="279"/>
            <ac:spMk id="7" creationId="{50F864A1-23CF-4954-887F-3C4458622A68}"/>
          </ac:spMkLst>
        </pc:spChg>
        <pc:spChg chg="add del">
          <ac:chgData name="FAVE ERWAN" userId="S::fave2@lacroixrouge-brest.fr::cd3cbb37-2e68-4ace-89d1-6115e3a0cc4f" providerId="AD" clId="Web-{745C2B57-03CC-55A4-4A30-275BC7F44533}" dt="2019-12-13T13:34:23.184" v="20"/>
          <ac:spMkLst>
            <pc:docMk/>
            <pc:sldMk cId="2727524962" sldId="279"/>
            <ac:spMk id="8" creationId="{8D313E8C-7457-407E-BDA5-EACA44D38247}"/>
          </ac:spMkLst>
        </pc:spChg>
        <pc:spChg chg="add del">
          <ac:chgData name="FAVE ERWAN" userId="S::fave2@lacroixrouge-brest.fr::cd3cbb37-2e68-4ace-89d1-6115e3a0cc4f" providerId="AD" clId="Web-{745C2B57-03CC-55A4-4A30-275BC7F44533}" dt="2019-12-13T13:31:38.185" v="16"/>
          <ac:spMkLst>
            <pc:docMk/>
            <pc:sldMk cId="2727524962" sldId="279"/>
            <ac:spMk id="9" creationId="{7EBFDB7D-DD97-44CE-AFFB-458781A3DB9B}"/>
          </ac:spMkLst>
        </pc:spChg>
        <pc:spChg chg="add del">
          <ac:chgData name="FAVE ERWAN" userId="S::fave2@lacroixrouge-brest.fr::cd3cbb37-2e68-4ace-89d1-6115e3a0cc4f" providerId="AD" clId="Web-{745C2B57-03CC-55A4-4A30-275BC7F44533}" dt="2019-12-13T13:34:59.808" v="27"/>
          <ac:spMkLst>
            <pc:docMk/>
            <pc:sldMk cId="2727524962" sldId="279"/>
            <ac:spMk id="10" creationId="{7EBFDB7D-DD97-44CE-AFFB-458781A3DB9B}"/>
          </ac:spMkLst>
        </pc:spChg>
        <pc:spChg chg="add del">
          <ac:chgData name="FAVE ERWAN" userId="S::fave2@lacroixrouge-brest.fr::cd3cbb37-2e68-4ace-89d1-6115e3a0cc4f" providerId="AD" clId="Web-{745C2B57-03CC-55A4-4A30-275BC7F44533}" dt="2019-12-13T13:31:38.185" v="16"/>
          <ac:spMkLst>
            <pc:docMk/>
            <pc:sldMk cId="2727524962" sldId="279"/>
            <ac:spMk id="11" creationId="{50F864A1-23CF-4954-887F-3C4458622A68}"/>
          </ac:spMkLst>
        </pc:spChg>
        <pc:spChg chg="add del">
          <ac:chgData name="FAVE ERWAN" userId="S::fave2@lacroixrouge-brest.fr::cd3cbb37-2e68-4ace-89d1-6115e3a0cc4f" providerId="AD" clId="Web-{745C2B57-03CC-55A4-4A30-275BC7F44533}" dt="2019-12-13T13:34:59.808" v="27"/>
          <ac:spMkLst>
            <pc:docMk/>
            <pc:sldMk cId="2727524962" sldId="279"/>
            <ac:spMk id="12" creationId="{50F864A1-23CF-4954-887F-3C4458622A68}"/>
          </ac:spMkLst>
        </pc:spChg>
        <pc:spChg chg="add del">
          <ac:chgData name="FAVE ERWAN" userId="S::fave2@lacroixrouge-brest.fr::cd3cbb37-2e68-4ace-89d1-6115e3a0cc4f" providerId="AD" clId="Web-{745C2B57-03CC-55A4-4A30-275BC7F44533}" dt="2019-12-13T13:31:38.185" v="16"/>
          <ac:spMkLst>
            <pc:docMk/>
            <pc:sldMk cId="2727524962" sldId="279"/>
            <ac:spMk id="13" creationId="{8D313E8C-7457-407E-BDA5-EACA44D38247}"/>
          </ac:spMkLst>
        </pc:spChg>
        <pc:spChg chg="add del">
          <ac:chgData name="FAVE ERWAN" userId="S::fave2@lacroixrouge-brest.fr::cd3cbb37-2e68-4ace-89d1-6115e3a0cc4f" providerId="AD" clId="Web-{745C2B57-03CC-55A4-4A30-275BC7F44533}" dt="2019-12-13T13:34:59.808" v="27"/>
          <ac:spMkLst>
            <pc:docMk/>
            <pc:sldMk cId="2727524962" sldId="279"/>
            <ac:spMk id="14" creationId="{8D313E8C-7457-407E-BDA5-EACA44D38247}"/>
          </ac:spMkLst>
        </pc:spChg>
        <pc:spChg chg="add">
          <ac:chgData name="FAVE ERWAN" userId="S::fave2@lacroixrouge-brest.fr::cd3cbb37-2e68-4ace-89d1-6115e3a0cc4f" providerId="AD" clId="Web-{745C2B57-03CC-55A4-4A30-275BC7F44533}" dt="2019-12-13T13:36:10.495" v="31"/>
          <ac:spMkLst>
            <pc:docMk/>
            <pc:sldMk cId="2727524962" sldId="279"/>
            <ac:spMk id="20" creationId="{7EBFDB7D-DD97-44CE-AFFB-458781A3DB9B}"/>
          </ac:spMkLst>
        </pc:spChg>
        <pc:spChg chg="add">
          <ac:chgData name="FAVE ERWAN" userId="S::fave2@lacroixrouge-brest.fr::cd3cbb37-2e68-4ace-89d1-6115e3a0cc4f" providerId="AD" clId="Web-{745C2B57-03CC-55A4-4A30-275BC7F44533}" dt="2019-12-13T13:36:10.495" v="31"/>
          <ac:spMkLst>
            <pc:docMk/>
            <pc:sldMk cId="2727524962" sldId="279"/>
            <ac:spMk id="22" creationId="{50F864A1-23CF-4954-887F-3C4458622A68}"/>
          </ac:spMkLst>
        </pc:spChg>
        <pc:spChg chg="add">
          <ac:chgData name="FAVE ERWAN" userId="S::fave2@lacroixrouge-brest.fr::cd3cbb37-2e68-4ace-89d1-6115e3a0cc4f" providerId="AD" clId="Web-{745C2B57-03CC-55A4-4A30-275BC7F44533}" dt="2019-12-13T13:36:10.495" v="31"/>
          <ac:spMkLst>
            <pc:docMk/>
            <pc:sldMk cId="2727524962" sldId="279"/>
            <ac:spMk id="24" creationId="{8D313E8C-7457-407E-BDA5-EACA44D38247}"/>
          </ac:spMkLst>
        </pc:spChg>
        <pc:picChg chg="add del mod ord">
          <ac:chgData name="FAVE ERWAN" userId="S::fave2@lacroixrouge-brest.fr::cd3cbb37-2e68-4ace-89d1-6115e3a0cc4f" providerId="AD" clId="Web-{745C2B57-03CC-55A4-4A30-275BC7F44533}" dt="2019-12-13T13:35:04.824" v="29"/>
          <ac:picMkLst>
            <pc:docMk/>
            <pc:sldMk cId="2727524962" sldId="279"/>
            <ac:picMk id="4" creationId="{8A001D53-3731-4C9F-A953-CC12EDDC2B4F}"/>
          </ac:picMkLst>
        </pc:picChg>
        <pc:picChg chg="add mod ord">
          <ac:chgData name="FAVE ERWAN" userId="S::fave2@lacroixrouge-brest.fr::cd3cbb37-2e68-4ace-89d1-6115e3a0cc4f" providerId="AD" clId="Web-{745C2B57-03CC-55A4-4A30-275BC7F44533}" dt="2019-12-13T13:36:10.495" v="31"/>
          <ac:picMkLst>
            <pc:docMk/>
            <pc:sldMk cId="2727524962" sldId="279"/>
            <ac:picMk id="15" creationId="{0C9C8699-6389-46E3-B68B-7349A3097A92}"/>
          </ac:picMkLst>
        </pc:picChg>
      </pc:sldChg>
    </pc:docChg>
  </pc:docChgLst>
  <pc:docChgLst>
    <pc:chgData name="FAVE ERWAN" userId="S::fave2@lacroixrouge-brest.fr::cd3cbb37-2e68-4ace-89d1-6115e3a0cc4f" providerId="AD" clId="Web-{53A1A25B-18F6-CF8B-EBE5-1FCA4F4E6EAC}"/>
    <pc:docChg chg="addSld modSld">
      <pc:chgData name="FAVE ERWAN" userId="S::fave2@lacroixrouge-brest.fr::cd3cbb37-2e68-4ace-89d1-6115e3a0cc4f" providerId="AD" clId="Web-{53A1A25B-18F6-CF8B-EBE5-1FCA4F4E6EAC}" dt="2019-12-03T08:03:17.220" v="59"/>
      <pc:docMkLst>
        <pc:docMk/>
      </pc:docMkLst>
      <pc:sldChg chg="addSp delSp modSp mod setBg">
        <pc:chgData name="FAVE ERWAN" userId="S::fave2@lacroixrouge-brest.fr::cd3cbb37-2e68-4ace-89d1-6115e3a0cc4f" providerId="AD" clId="Web-{53A1A25B-18F6-CF8B-EBE5-1FCA4F4E6EAC}" dt="2019-12-03T08:02:08.627" v="56"/>
        <pc:sldMkLst>
          <pc:docMk/>
          <pc:sldMk cId="109857222" sldId="256"/>
        </pc:sldMkLst>
        <pc:spChg chg="mod">
          <ac:chgData name="FAVE ERWAN" userId="S::fave2@lacroixrouge-brest.fr::cd3cbb37-2e68-4ace-89d1-6115e3a0cc4f" providerId="AD" clId="Web-{53A1A25B-18F6-CF8B-EBE5-1FCA4F4E6EAC}" dt="2019-12-03T08:02:08.627" v="5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AVE ERWAN" userId="S::fave2@lacroixrouge-brest.fr::cd3cbb37-2e68-4ace-89d1-6115e3a0cc4f" providerId="AD" clId="Web-{53A1A25B-18F6-CF8B-EBE5-1FCA4F4E6EAC}" dt="2019-12-03T08:02:08.627" v="5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FAVE ERWAN" userId="S::fave2@lacroixrouge-brest.fr::cd3cbb37-2e68-4ace-89d1-6115e3a0cc4f" providerId="AD" clId="Web-{53A1A25B-18F6-CF8B-EBE5-1FCA4F4E6EAC}" dt="2019-12-03T08:02:08.611" v="55"/>
          <ac:spMkLst>
            <pc:docMk/>
            <pc:sldMk cId="109857222" sldId="256"/>
            <ac:spMk id="6" creationId="{559AE206-7EBA-4D33-8BC9-9D8158553F0E}"/>
          </ac:spMkLst>
        </pc:spChg>
        <pc:spChg chg="add del">
          <ac:chgData name="FAVE ERWAN" userId="S::fave2@lacroixrouge-brest.fr::cd3cbb37-2e68-4ace-89d1-6115e3a0cc4f" providerId="AD" clId="Web-{53A1A25B-18F6-CF8B-EBE5-1FCA4F4E6EAC}" dt="2019-12-03T08:02:08.611" v="55"/>
          <ac:spMkLst>
            <pc:docMk/>
            <pc:sldMk cId="109857222" sldId="256"/>
            <ac:spMk id="7" creationId="{6437D937-A7F1-4011-92B4-328E5BE1B166}"/>
          </ac:spMkLst>
        </pc:spChg>
        <pc:spChg chg="add">
          <ac:chgData name="FAVE ERWAN" userId="S::fave2@lacroixrouge-brest.fr::cd3cbb37-2e68-4ace-89d1-6115e3a0cc4f" providerId="AD" clId="Web-{53A1A25B-18F6-CF8B-EBE5-1FCA4F4E6EAC}" dt="2019-12-03T08:02:08.627" v="56"/>
          <ac:spMkLst>
            <pc:docMk/>
            <pc:sldMk cId="109857222" sldId="256"/>
            <ac:spMk id="8" creationId="{68AF5748-FED8-45BA-8631-26D1D10F3246}"/>
          </ac:spMkLst>
        </pc:spChg>
        <pc:spChg chg="add">
          <ac:chgData name="FAVE ERWAN" userId="S::fave2@lacroixrouge-brest.fr::cd3cbb37-2e68-4ace-89d1-6115e3a0cc4f" providerId="AD" clId="Web-{53A1A25B-18F6-CF8B-EBE5-1FCA4F4E6EAC}" dt="2019-12-03T08:02:08.627" v="56"/>
          <ac:spMkLst>
            <pc:docMk/>
            <pc:sldMk cId="109857222" sldId="256"/>
            <ac:spMk id="10" creationId="{AF2F604E-43BE-4DC3-B983-E071523364F8}"/>
          </ac:spMkLst>
        </pc:spChg>
        <pc:spChg chg="add">
          <ac:chgData name="FAVE ERWAN" userId="S::fave2@lacroixrouge-brest.fr::cd3cbb37-2e68-4ace-89d1-6115e3a0cc4f" providerId="AD" clId="Web-{53A1A25B-18F6-CF8B-EBE5-1FCA4F4E6EAC}" dt="2019-12-03T08:02:08.627" v="56"/>
          <ac:spMkLst>
            <pc:docMk/>
            <pc:sldMk cId="109857222" sldId="256"/>
            <ac:spMk id="12" creationId="{08C9B587-E65E-4B52-B37C-ABEBB6E87928}"/>
          </ac:spMkLst>
        </pc:spChg>
        <pc:spChg chg="add del">
          <ac:chgData name="FAVE ERWAN" userId="S::fave2@lacroixrouge-brest.fr::cd3cbb37-2e68-4ace-89d1-6115e3a0cc4f" providerId="AD" clId="Web-{53A1A25B-18F6-CF8B-EBE5-1FCA4F4E6EAC}" dt="2019-12-03T08:02:08.611" v="55"/>
          <ac:spMkLst>
            <pc:docMk/>
            <pc:sldMk cId="109857222" sldId="256"/>
            <ac:spMk id="13" creationId="{B672F332-AF08-46C6-94F0-77684310D7B7}"/>
          </ac:spMkLst>
        </pc:spChg>
        <pc:spChg chg="add del">
          <ac:chgData name="FAVE ERWAN" userId="S::fave2@lacroixrouge-brest.fr::cd3cbb37-2e68-4ace-89d1-6115e3a0cc4f" providerId="AD" clId="Web-{53A1A25B-18F6-CF8B-EBE5-1FCA4F4E6EAC}" dt="2019-12-03T08:02:08.611" v="55"/>
          <ac:spMkLst>
            <pc:docMk/>
            <pc:sldMk cId="109857222" sldId="256"/>
            <ac:spMk id="15" creationId="{34244EF8-D73A-40E1-BE73-D46E6B4B04ED}"/>
          </ac:spMkLst>
        </pc:spChg>
        <pc:picChg chg="add mod">
          <ac:chgData name="FAVE ERWAN" userId="S::fave2@lacroixrouge-brest.fr::cd3cbb37-2e68-4ace-89d1-6115e3a0cc4f" providerId="AD" clId="Web-{53A1A25B-18F6-CF8B-EBE5-1FCA4F4E6EAC}" dt="2019-12-03T08:02:08.627" v="56"/>
          <ac:picMkLst>
            <pc:docMk/>
            <pc:sldMk cId="109857222" sldId="256"/>
            <ac:picMk id="4" creationId="{62A05346-5552-441E-97DE-80B931A23A3E}"/>
          </ac:picMkLst>
        </pc:picChg>
        <pc:cxnChg chg="add del">
          <ac:chgData name="FAVE ERWAN" userId="S::fave2@lacroixrouge-brest.fr::cd3cbb37-2e68-4ace-89d1-6115e3a0cc4f" providerId="AD" clId="Web-{53A1A25B-18F6-CF8B-EBE5-1FCA4F4E6EAC}" dt="2019-12-03T08:02:08.611" v="55"/>
          <ac:cxnSpMkLst>
            <pc:docMk/>
            <pc:sldMk cId="109857222" sldId="256"/>
            <ac:cxnSpMk id="17" creationId="{9E8E38ED-369A-44C2-B635-0BED0E48A6E8}"/>
          </ac:cxnSpMkLst>
        </pc:cxnChg>
      </pc:sldChg>
      <pc:sldChg chg="addSp delSp modSp mod setBg">
        <pc:chgData name="FAVE ERWAN" userId="S::fave2@lacroixrouge-brest.fr::cd3cbb37-2e68-4ace-89d1-6115e3a0cc4f" providerId="AD" clId="Web-{53A1A25B-18F6-CF8B-EBE5-1FCA4F4E6EAC}" dt="2019-12-03T08:03:17.220" v="59"/>
        <pc:sldMkLst>
          <pc:docMk/>
          <pc:sldMk cId="2593586334" sldId="257"/>
        </pc:sldMkLst>
        <pc:spChg chg="mod">
          <ac:chgData name="FAVE ERWAN" userId="S::fave2@lacroixrouge-brest.fr::cd3cbb37-2e68-4ace-89d1-6115e3a0cc4f" providerId="AD" clId="Web-{53A1A25B-18F6-CF8B-EBE5-1FCA4F4E6EAC}" dt="2019-12-03T08:03:17.220" v="59"/>
          <ac:spMkLst>
            <pc:docMk/>
            <pc:sldMk cId="2593586334" sldId="257"/>
            <ac:spMk id="2" creationId="{A04749D9-5B65-4B2A-BA90-D953452001B2}"/>
          </ac:spMkLst>
        </pc:spChg>
        <pc:spChg chg="mod">
          <ac:chgData name="FAVE ERWAN" userId="S::fave2@lacroixrouge-brest.fr::cd3cbb37-2e68-4ace-89d1-6115e3a0cc4f" providerId="AD" clId="Web-{53A1A25B-18F6-CF8B-EBE5-1FCA4F4E6EAC}" dt="2019-12-03T08:03:17.220" v="59"/>
          <ac:spMkLst>
            <pc:docMk/>
            <pc:sldMk cId="2593586334" sldId="257"/>
            <ac:spMk id="3" creationId="{4F090BC1-EB0F-461D-A557-599DF2D3A233}"/>
          </ac:spMkLst>
        </pc:spChg>
        <pc:spChg chg="add">
          <ac:chgData name="FAVE ERWAN" userId="S::fave2@lacroixrouge-brest.fr::cd3cbb37-2e68-4ace-89d1-6115e3a0cc4f" providerId="AD" clId="Web-{53A1A25B-18F6-CF8B-EBE5-1FCA4F4E6EAC}" dt="2019-12-03T08:03:17.220" v="59"/>
          <ac:spMkLst>
            <pc:docMk/>
            <pc:sldMk cId="2593586334" sldId="257"/>
            <ac:spMk id="5" creationId="{3B854194-185D-494D-905C-7C7CB2E30F6E}"/>
          </ac:spMkLst>
        </pc:spChg>
        <pc:spChg chg="add">
          <ac:chgData name="FAVE ERWAN" userId="S::fave2@lacroixrouge-brest.fr::cd3cbb37-2e68-4ace-89d1-6115e3a0cc4f" providerId="AD" clId="Web-{53A1A25B-18F6-CF8B-EBE5-1FCA4F4E6EAC}" dt="2019-12-03T08:03:17.220" v="59"/>
          <ac:spMkLst>
            <pc:docMk/>
            <pc:sldMk cId="2593586334" sldId="257"/>
            <ac:spMk id="6" creationId="{B4F5FA0D-0104-4987-8241-EFF7C85B88DE}"/>
          </ac:spMkLst>
        </pc:spChg>
        <pc:spChg chg="add del">
          <ac:chgData name="FAVE ERWAN" userId="S::fave2@lacroixrouge-brest.fr::cd3cbb37-2e68-4ace-89d1-6115e3a0cc4f" providerId="AD" clId="Web-{53A1A25B-18F6-CF8B-EBE5-1FCA4F4E6EAC}" dt="2019-12-03T08:03:17.205" v="58"/>
          <ac:spMkLst>
            <pc:docMk/>
            <pc:sldMk cId="2593586334" sldId="257"/>
            <ac:spMk id="8" creationId="{4351DFE5-F63D-4BE0-BDA9-E3EB88F01AA5}"/>
          </ac:spMkLst>
        </pc:spChg>
        <pc:picChg chg="add del">
          <ac:chgData name="FAVE ERWAN" userId="S::fave2@lacroixrouge-brest.fr::cd3cbb37-2e68-4ace-89d1-6115e3a0cc4f" providerId="AD" clId="Web-{53A1A25B-18F6-CF8B-EBE5-1FCA4F4E6EAC}" dt="2019-12-03T08:03:17.205" v="58"/>
          <ac:picMkLst>
            <pc:docMk/>
            <pc:sldMk cId="2593586334" sldId="257"/>
            <ac:picMk id="10" creationId="{3AA16612-ACD2-4A16-8F2B-4514FD6BF28F}"/>
          </ac:picMkLst>
        </pc:picChg>
        <pc:picChg chg="add">
          <ac:chgData name="FAVE ERWAN" userId="S::fave2@lacroixrouge-brest.fr::cd3cbb37-2e68-4ace-89d1-6115e3a0cc4f" providerId="AD" clId="Web-{53A1A25B-18F6-CF8B-EBE5-1FCA4F4E6EAC}" dt="2019-12-03T08:03:17.220" v="59"/>
          <ac:picMkLst>
            <pc:docMk/>
            <pc:sldMk cId="2593586334" sldId="257"/>
            <ac:picMk id="12" creationId="{2897127E-6CEF-446C-BE87-93B7C46E49D1}"/>
          </ac:picMkLst>
        </pc:picChg>
      </pc:sldChg>
      <pc:sldChg chg="new">
        <pc:chgData name="FAVE ERWAN" userId="S::fave2@lacroixrouge-brest.fr::cd3cbb37-2e68-4ace-89d1-6115e3a0cc4f" providerId="AD" clId="Web-{53A1A25B-18F6-CF8B-EBE5-1FCA4F4E6EAC}" dt="2019-12-03T07:21:29.894" v="0"/>
        <pc:sldMkLst>
          <pc:docMk/>
          <pc:sldMk cId="3666606348" sldId="260"/>
        </pc:sldMkLst>
      </pc:sldChg>
    </pc:docChg>
  </pc:docChgLst>
  <pc:docChgLst>
    <pc:chgData name="FAVE ERWAN" userId="S::fave2@lacroixrouge-brest.fr::cd3cbb37-2e68-4ace-89d1-6115e3a0cc4f" providerId="AD" clId="Web-{4E0C9E7F-3943-468A-958F-ADEE61FF52C8}"/>
    <pc:docChg chg="addSld delSld modSld">
      <pc:chgData name="FAVE ERWAN" userId="S::fave2@lacroixrouge-brest.fr::cd3cbb37-2e68-4ace-89d1-6115e3a0cc4f" providerId="AD" clId="Web-{4E0C9E7F-3943-468A-958F-ADEE61FF52C8}" dt="2019-12-13T15:04:47.142" v="483" actId="14100"/>
      <pc:docMkLst>
        <pc:docMk/>
      </pc:docMkLst>
      <pc:sldChg chg="addSp delSp modSp mod setBg">
        <pc:chgData name="FAVE ERWAN" userId="S::fave2@lacroixrouge-brest.fr::cd3cbb37-2e68-4ace-89d1-6115e3a0cc4f" providerId="AD" clId="Web-{4E0C9E7F-3943-468A-958F-ADEE61FF52C8}" dt="2019-12-13T14:50:19.745" v="463" actId="20577"/>
        <pc:sldMkLst>
          <pc:docMk/>
          <pc:sldMk cId="2593586334" sldId="257"/>
        </pc:sldMkLst>
        <pc:spChg chg="mod">
          <ac:chgData name="FAVE ERWAN" userId="S::fave2@lacroixrouge-brest.fr::cd3cbb37-2e68-4ace-89d1-6115e3a0cc4f" providerId="AD" clId="Web-{4E0C9E7F-3943-468A-958F-ADEE61FF52C8}" dt="2019-12-13T14:41:57.638" v="436"/>
          <ac:spMkLst>
            <pc:docMk/>
            <pc:sldMk cId="2593586334" sldId="257"/>
            <ac:spMk id="2" creationId="{A04749D9-5B65-4B2A-BA90-D953452001B2}"/>
          </ac:spMkLst>
        </pc:spChg>
        <pc:spChg chg="add del mod">
          <ac:chgData name="FAVE ERWAN" userId="S::fave2@lacroixrouge-brest.fr::cd3cbb37-2e68-4ace-89d1-6115e3a0cc4f" providerId="AD" clId="Web-{4E0C9E7F-3943-468A-958F-ADEE61FF52C8}" dt="2019-12-13T14:50:19.745" v="463" actId="20577"/>
          <ac:spMkLst>
            <pc:docMk/>
            <pc:sldMk cId="2593586334" sldId="257"/>
            <ac:spMk id="3" creationId="{4F090BC1-EB0F-461D-A557-599DF2D3A233}"/>
          </ac:spMkLst>
        </pc:spChg>
        <pc:spChg chg="add del">
          <ac:chgData name="FAVE ERWAN" userId="S::fave2@lacroixrouge-brest.fr::cd3cbb37-2e68-4ace-89d1-6115e3a0cc4f" providerId="AD" clId="Web-{4E0C9E7F-3943-468A-958F-ADEE61FF52C8}" dt="2019-12-13T14:41:57.638" v="436"/>
          <ac:spMkLst>
            <pc:docMk/>
            <pc:sldMk cId="2593586334" sldId="257"/>
            <ac:spMk id="5" creationId="{3B854194-185D-494D-905C-7C7CB2E30F6E}"/>
          </ac:spMkLst>
        </pc:spChg>
        <pc:spChg chg="add del">
          <ac:chgData name="FAVE ERWAN" userId="S::fave2@lacroixrouge-brest.fr::cd3cbb37-2e68-4ace-89d1-6115e3a0cc4f" providerId="AD" clId="Web-{4E0C9E7F-3943-468A-958F-ADEE61FF52C8}" dt="2019-12-13T14:41:57.638" v="436"/>
          <ac:spMkLst>
            <pc:docMk/>
            <pc:sldMk cId="2593586334" sldId="257"/>
            <ac:spMk id="6" creationId="{B4F5FA0D-0104-4987-8241-EFF7C85B88DE}"/>
          </ac:spMkLst>
        </pc:spChg>
        <pc:spChg chg="add del">
          <ac:chgData name="FAVE ERWAN" userId="S::fave2@lacroixrouge-brest.fr::cd3cbb37-2e68-4ace-89d1-6115e3a0cc4f" providerId="AD" clId="Web-{4E0C9E7F-3943-468A-958F-ADEE61FF52C8}" dt="2019-12-13T14:39:53.401" v="431"/>
          <ac:spMkLst>
            <pc:docMk/>
            <pc:sldMk cId="2593586334" sldId="257"/>
            <ac:spMk id="15" creationId="{46C2E80F-49A6-4372-B103-219D417A55ED}"/>
          </ac:spMkLst>
        </pc:spChg>
        <pc:spChg chg="add del">
          <ac:chgData name="FAVE ERWAN" userId="S::fave2@lacroixrouge-brest.fr::cd3cbb37-2e68-4ace-89d1-6115e3a0cc4f" providerId="AD" clId="Web-{4E0C9E7F-3943-468A-958F-ADEE61FF52C8}" dt="2019-12-13T14:39:59.901" v="433"/>
          <ac:spMkLst>
            <pc:docMk/>
            <pc:sldMk cId="2593586334" sldId="257"/>
            <ac:spMk id="17" creationId="{0499AD7B-99D4-4755-8966-F7BA0426904B}"/>
          </ac:spMkLst>
        </pc:spChg>
        <pc:spChg chg="add del">
          <ac:chgData name="FAVE ERWAN" userId="S::fave2@lacroixrouge-brest.fr::cd3cbb37-2e68-4ace-89d1-6115e3a0cc4f" providerId="AD" clId="Web-{4E0C9E7F-3943-468A-958F-ADEE61FF52C8}" dt="2019-12-13T14:41:57.623" v="435"/>
          <ac:spMkLst>
            <pc:docMk/>
            <pc:sldMk cId="2593586334" sldId="257"/>
            <ac:spMk id="22" creationId="{3B854194-185D-494D-905C-7C7CB2E30F6E}"/>
          </ac:spMkLst>
        </pc:spChg>
        <pc:spChg chg="add del">
          <ac:chgData name="FAVE ERWAN" userId="S::fave2@lacroixrouge-brest.fr::cd3cbb37-2e68-4ace-89d1-6115e3a0cc4f" providerId="AD" clId="Web-{4E0C9E7F-3943-468A-958F-ADEE61FF52C8}" dt="2019-12-13T14:41:57.623" v="435"/>
          <ac:spMkLst>
            <pc:docMk/>
            <pc:sldMk cId="2593586334" sldId="257"/>
            <ac:spMk id="23" creationId="{B4F5FA0D-0104-4987-8241-EFF7C85B88DE}"/>
          </ac:spMkLst>
        </pc:spChg>
        <pc:spChg chg="add">
          <ac:chgData name="FAVE ERWAN" userId="S::fave2@lacroixrouge-brest.fr::cd3cbb37-2e68-4ace-89d1-6115e3a0cc4f" providerId="AD" clId="Web-{4E0C9E7F-3943-468A-958F-ADEE61FF52C8}" dt="2019-12-13T14:41:57.638" v="436"/>
          <ac:spMkLst>
            <pc:docMk/>
            <pc:sldMk cId="2593586334" sldId="257"/>
            <ac:spMk id="25" creationId="{8D70B121-56F4-4848-B38B-182089D909FA}"/>
          </ac:spMkLst>
        </pc:spChg>
        <pc:graphicFrameChg chg="add del">
          <ac:chgData name="FAVE ERWAN" userId="S::fave2@lacroixrouge-brest.fr::cd3cbb37-2e68-4ace-89d1-6115e3a0cc4f" providerId="AD" clId="Web-{4E0C9E7F-3943-468A-958F-ADEE61FF52C8}" dt="2019-12-13T14:39:53.401" v="431"/>
          <ac:graphicFrameMkLst>
            <pc:docMk/>
            <pc:sldMk cId="2593586334" sldId="257"/>
            <ac:graphicFrameMk id="16" creationId="{4BD03EFC-98BF-4DEE-B8B7-AA9CBEAD26E8}"/>
          </ac:graphicFrameMkLst>
        </pc:graphicFrameChg>
        <pc:graphicFrameChg chg="add del">
          <ac:chgData name="FAVE ERWAN" userId="S::fave2@lacroixrouge-brest.fr::cd3cbb37-2e68-4ace-89d1-6115e3a0cc4f" providerId="AD" clId="Web-{4E0C9E7F-3943-468A-958F-ADEE61FF52C8}" dt="2019-12-13T14:39:59.901" v="433"/>
          <ac:graphicFrameMkLst>
            <pc:docMk/>
            <pc:sldMk cId="2593586334" sldId="257"/>
            <ac:graphicFrameMk id="20" creationId="{5B4E599E-8549-407D-97A9-F5B569175A21}"/>
          </ac:graphicFrameMkLst>
        </pc:graphicFrameChg>
        <pc:picChg chg="add del">
          <ac:chgData name="FAVE ERWAN" userId="S::fave2@lacroixrouge-brest.fr::cd3cbb37-2e68-4ace-89d1-6115e3a0cc4f" providerId="AD" clId="Web-{4E0C9E7F-3943-468A-958F-ADEE61FF52C8}" dt="2019-12-13T14:41:57.638" v="436"/>
          <ac:picMkLst>
            <pc:docMk/>
            <pc:sldMk cId="2593586334" sldId="257"/>
            <ac:picMk id="12" creationId="{2897127E-6CEF-446C-BE87-93B7C46E49D1}"/>
          </ac:picMkLst>
        </pc:picChg>
        <pc:picChg chg="add del">
          <ac:chgData name="FAVE ERWAN" userId="S::fave2@lacroixrouge-brest.fr::cd3cbb37-2e68-4ace-89d1-6115e3a0cc4f" providerId="AD" clId="Web-{4E0C9E7F-3943-468A-958F-ADEE61FF52C8}" dt="2019-12-13T14:39:59.901" v="433"/>
          <ac:picMkLst>
            <pc:docMk/>
            <pc:sldMk cId="2593586334" sldId="257"/>
            <ac:picMk id="18" creationId="{1A06F89A-489D-4383-94C5-42F7FF2E9A63}"/>
          </ac:picMkLst>
        </pc:picChg>
        <pc:picChg chg="add del">
          <ac:chgData name="FAVE ERWAN" userId="S::fave2@lacroixrouge-brest.fr::cd3cbb37-2e68-4ace-89d1-6115e3a0cc4f" providerId="AD" clId="Web-{4E0C9E7F-3943-468A-958F-ADEE61FF52C8}" dt="2019-12-13T14:41:57.623" v="435"/>
          <ac:picMkLst>
            <pc:docMk/>
            <pc:sldMk cId="2593586334" sldId="257"/>
            <ac:picMk id="24" creationId="{2897127E-6CEF-446C-BE87-93B7C46E49D1}"/>
          </ac:picMkLst>
        </pc:picChg>
        <pc:cxnChg chg="add">
          <ac:chgData name="FAVE ERWAN" userId="S::fave2@lacroixrouge-brest.fr::cd3cbb37-2e68-4ace-89d1-6115e3a0cc4f" providerId="AD" clId="Web-{4E0C9E7F-3943-468A-958F-ADEE61FF52C8}" dt="2019-12-13T14:41:57.638" v="436"/>
          <ac:cxnSpMkLst>
            <pc:docMk/>
            <pc:sldMk cId="2593586334" sldId="257"/>
            <ac:cxnSpMk id="26" creationId="{2D72A2C9-F3CA-4216-8BAD-FA4C970C3C4E}"/>
          </ac:cxnSpMkLst>
        </pc:cxnChg>
      </pc:sldChg>
      <pc:sldChg chg="addSp modSp mod setBg setClrOvrMap">
        <pc:chgData name="FAVE ERWAN" userId="S::fave2@lacroixrouge-brest.fr::cd3cbb37-2e68-4ace-89d1-6115e3a0cc4f" providerId="AD" clId="Web-{4E0C9E7F-3943-468A-958F-ADEE61FF52C8}" dt="2019-12-13T15:04:47.142" v="483" actId="14100"/>
        <pc:sldMkLst>
          <pc:docMk/>
          <pc:sldMk cId="1612328330" sldId="258"/>
        </pc:sldMkLst>
        <pc:spChg chg="mod">
          <ac:chgData name="FAVE ERWAN" userId="S::fave2@lacroixrouge-brest.fr::cd3cbb37-2e68-4ace-89d1-6115e3a0cc4f" providerId="AD" clId="Web-{4E0C9E7F-3943-468A-958F-ADEE61FF52C8}" dt="2019-12-13T15:04:47.142" v="483" actId="14100"/>
          <ac:spMkLst>
            <pc:docMk/>
            <pc:sldMk cId="1612328330" sldId="258"/>
            <ac:spMk id="2" creationId="{AB2BBED7-44CB-438C-B508-2650139C8F37}"/>
          </ac:spMkLst>
        </pc:spChg>
        <pc:spChg chg="add">
          <ac:chgData name="FAVE ERWAN" userId="S::fave2@lacroixrouge-brest.fr::cd3cbb37-2e68-4ace-89d1-6115e3a0cc4f" providerId="AD" clId="Web-{4E0C9E7F-3943-468A-958F-ADEE61FF52C8}" dt="2019-12-13T15:04:37.204" v="480"/>
          <ac:spMkLst>
            <pc:docMk/>
            <pc:sldMk cId="1612328330" sldId="258"/>
            <ac:spMk id="10" creationId="{8537B233-9CDD-4A90-AABB-A8963DEE4FBC}"/>
          </ac:spMkLst>
        </pc:spChg>
        <pc:graphicFrameChg chg="mod modGraphic">
          <ac:chgData name="FAVE ERWAN" userId="S::fave2@lacroixrouge-brest.fr::cd3cbb37-2e68-4ace-89d1-6115e3a0cc4f" providerId="AD" clId="Web-{4E0C9E7F-3943-468A-958F-ADEE61FF52C8}" dt="2019-12-13T15:04:40.798" v="482"/>
          <ac:graphicFrameMkLst>
            <pc:docMk/>
            <pc:sldMk cId="1612328330" sldId="258"/>
            <ac:graphicFrameMk id="5" creationId="{FF690BB5-189B-4961-9148-B10099B2468F}"/>
          </ac:graphicFrameMkLst>
        </pc:graphicFrameChg>
        <pc:cxnChg chg="add">
          <ac:chgData name="FAVE ERWAN" userId="S::fave2@lacroixrouge-brest.fr::cd3cbb37-2e68-4ace-89d1-6115e3a0cc4f" providerId="AD" clId="Web-{4E0C9E7F-3943-468A-958F-ADEE61FF52C8}" dt="2019-12-13T15:04:37.204" v="480"/>
          <ac:cxnSpMkLst>
            <pc:docMk/>
            <pc:sldMk cId="1612328330" sldId="258"/>
            <ac:cxnSpMk id="12" creationId="{040575EE-C594-4566-BC00-663004E52AB5}"/>
          </ac:cxnSpMkLst>
        </pc:cxnChg>
      </pc:sldChg>
      <pc:sldChg chg="modSp">
        <pc:chgData name="FAVE ERWAN" userId="S::fave2@lacroixrouge-brest.fr::cd3cbb37-2e68-4ace-89d1-6115e3a0cc4f" providerId="AD" clId="Web-{4E0C9E7F-3943-468A-958F-ADEE61FF52C8}" dt="2019-12-13T14:20:25.134" v="373"/>
        <pc:sldMkLst>
          <pc:docMk/>
          <pc:sldMk cId="1971386598" sldId="259"/>
        </pc:sldMkLst>
        <pc:graphicFrameChg chg="mod modGraphic">
          <ac:chgData name="FAVE ERWAN" userId="S::fave2@lacroixrouge-brest.fr::cd3cbb37-2e68-4ace-89d1-6115e3a0cc4f" providerId="AD" clId="Web-{4E0C9E7F-3943-468A-958F-ADEE61FF52C8}" dt="2019-12-13T14:20:25.134" v="373"/>
          <ac:graphicFrameMkLst>
            <pc:docMk/>
            <pc:sldMk cId="1971386598" sldId="259"/>
            <ac:graphicFrameMk id="12" creationId="{FAAAD7B9-9449-4E60-BD2A-4573444ABD08}"/>
          </ac:graphicFrameMkLst>
        </pc:graphicFrameChg>
      </pc:sldChg>
      <pc:sldChg chg="modSp">
        <pc:chgData name="FAVE ERWAN" userId="S::fave2@lacroixrouge-brest.fr::cd3cbb37-2e68-4ace-89d1-6115e3a0cc4f" providerId="AD" clId="Web-{4E0C9E7F-3943-468A-958F-ADEE61FF52C8}" dt="2019-12-13T13:58:07.037" v="175" actId="20577"/>
        <pc:sldMkLst>
          <pc:docMk/>
          <pc:sldMk cId="346444371" sldId="265"/>
        </pc:sldMkLst>
        <pc:spChg chg="mod">
          <ac:chgData name="FAVE ERWAN" userId="S::fave2@lacroixrouge-brest.fr::cd3cbb37-2e68-4ace-89d1-6115e3a0cc4f" providerId="AD" clId="Web-{4E0C9E7F-3943-468A-958F-ADEE61FF52C8}" dt="2019-12-13T13:58:07.037" v="175" actId="20577"/>
          <ac:spMkLst>
            <pc:docMk/>
            <pc:sldMk cId="346444371" sldId="265"/>
            <ac:spMk id="2" creationId="{54E67588-9165-4117-A4F0-F05528CAAC0F}"/>
          </ac:spMkLst>
        </pc:spChg>
      </pc:sldChg>
      <pc:sldChg chg="modSp">
        <pc:chgData name="FAVE ERWAN" userId="S::fave2@lacroixrouge-brest.fr::cd3cbb37-2e68-4ace-89d1-6115e3a0cc4f" providerId="AD" clId="Web-{4E0C9E7F-3943-468A-958F-ADEE61FF52C8}" dt="2019-12-13T14:34:38.393" v="419" actId="20577"/>
        <pc:sldMkLst>
          <pc:docMk/>
          <pc:sldMk cId="738634489" sldId="273"/>
        </pc:sldMkLst>
        <pc:spChg chg="mod">
          <ac:chgData name="FAVE ERWAN" userId="S::fave2@lacroixrouge-brest.fr::cd3cbb37-2e68-4ace-89d1-6115e3a0cc4f" providerId="AD" clId="Web-{4E0C9E7F-3943-468A-958F-ADEE61FF52C8}" dt="2019-12-13T14:34:38.393" v="419" actId="20577"/>
          <ac:spMkLst>
            <pc:docMk/>
            <pc:sldMk cId="738634489" sldId="273"/>
            <ac:spMk id="7" creationId="{533AFE6D-5D01-4746-9D7E-3E3F69F5C3C3}"/>
          </ac:spMkLst>
        </pc:spChg>
      </pc:sldChg>
      <pc:sldChg chg="addSp delSp modSp mod setBg">
        <pc:chgData name="FAVE ERWAN" userId="S::fave2@lacroixrouge-brest.fr::cd3cbb37-2e68-4ace-89d1-6115e3a0cc4f" providerId="AD" clId="Web-{4E0C9E7F-3943-468A-958F-ADEE61FF52C8}" dt="2019-12-13T14:35:22.160" v="428"/>
        <pc:sldMkLst>
          <pc:docMk/>
          <pc:sldMk cId="1991160748" sldId="274"/>
        </pc:sldMkLst>
        <pc:spChg chg="mod">
          <ac:chgData name="FAVE ERWAN" userId="S::fave2@lacroixrouge-brest.fr::cd3cbb37-2e68-4ace-89d1-6115e3a0cc4f" providerId="AD" clId="Web-{4E0C9E7F-3943-468A-958F-ADEE61FF52C8}" dt="2019-12-13T14:35:16.456" v="427"/>
          <ac:spMkLst>
            <pc:docMk/>
            <pc:sldMk cId="1991160748" sldId="274"/>
            <ac:spMk id="6" creationId="{038FFA84-5626-410C-A09D-8494A0D6686E}"/>
          </ac:spMkLst>
        </pc:spChg>
        <pc:spChg chg="add">
          <ac:chgData name="FAVE ERWAN" userId="S::fave2@lacroixrouge-brest.fr::cd3cbb37-2e68-4ace-89d1-6115e3a0cc4f" providerId="AD" clId="Web-{4E0C9E7F-3943-468A-958F-ADEE61FF52C8}" dt="2019-12-13T14:35:16.456" v="427"/>
          <ac:spMkLst>
            <pc:docMk/>
            <pc:sldMk cId="1991160748" sldId="274"/>
            <ac:spMk id="8" creationId="{724AC2FE-8DC8-4E92-BD6E-A4102042E40D}"/>
          </ac:spMkLst>
        </pc:spChg>
        <pc:spChg chg="add del">
          <ac:chgData name="FAVE ERWAN" userId="S::fave2@lacroixrouge-brest.fr::cd3cbb37-2e68-4ace-89d1-6115e3a0cc4f" providerId="AD" clId="Web-{4E0C9E7F-3943-468A-958F-ADEE61FF52C8}" dt="2019-12-13T14:35:22.160" v="428"/>
          <ac:spMkLst>
            <pc:docMk/>
            <pc:sldMk cId="1991160748" sldId="274"/>
            <ac:spMk id="10" creationId="{109E36FE-2366-42C4-A73B-051751A95D67}"/>
          </ac:spMkLst>
        </pc:spChg>
        <pc:spChg chg="add del">
          <ac:chgData name="FAVE ERWAN" userId="S::fave2@lacroixrouge-brest.fr::cd3cbb37-2e68-4ace-89d1-6115e3a0cc4f" providerId="AD" clId="Web-{4E0C9E7F-3943-468A-958F-ADEE61FF52C8}" dt="2019-12-13T14:35:04.378" v="425"/>
          <ac:spMkLst>
            <pc:docMk/>
            <pc:sldMk cId="1991160748" sldId="274"/>
            <ac:spMk id="11" creationId="{71FC7D98-7B8B-402A-90FC-F027482F2142}"/>
          </ac:spMkLst>
        </pc:spChg>
        <pc:spChg chg="add del">
          <ac:chgData name="FAVE ERWAN" userId="S::fave2@lacroixrouge-brest.fr::cd3cbb37-2e68-4ace-89d1-6115e3a0cc4f" providerId="AD" clId="Web-{4E0C9E7F-3943-468A-958F-ADEE61FF52C8}" dt="2019-12-13T14:35:04.378" v="425"/>
          <ac:spMkLst>
            <pc:docMk/>
            <pc:sldMk cId="1991160748" sldId="274"/>
            <ac:spMk id="13" creationId="{AD7356EA-285B-4E5D-8FEC-104659A4FD2C}"/>
          </ac:spMkLst>
        </pc:spChg>
        <pc:picChg chg="mod ord">
          <ac:chgData name="FAVE ERWAN" userId="S::fave2@lacroixrouge-brest.fr::cd3cbb37-2e68-4ace-89d1-6115e3a0cc4f" providerId="AD" clId="Web-{4E0C9E7F-3943-468A-958F-ADEE61FF52C8}" dt="2019-12-13T14:35:16.456" v="427"/>
          <ac:picMkLst>
            <pc:docMk/>
            <pc:sldMk cId="1991160748" sldId="274"/>
            <ac:picMk id="4" creationId="{48E84C42-5E94-4269-9136-2D970A1600AB}"/>
          </ac:picMkLst>
        </pc:picChg>
      </pc:sldChg>
      <pc:sldChg chg="del">
        <pc:chgData name="FAVE ERWAN" userId="S::fave2@lacroixrouge-brest.fr::cd3cbb37-2e68-4ace-89d1-6115e3a0cc4f" providerId="AD" clId="Web-{4E0C9E7F-3943-468A-958F-ADEE61FF52C8}" dt="2019-12-13T14:36:30.646" v="429"/>
        <pc:sldMkLst>
          <pc:docMk/>
          <pc:sldMk cId="804447460" sldId="276"/>
        </pc:sldMkLst>
      </pc:sldChg>
      <pc:sldChg chg="addSp delSp modSp new mod setBg">
        <pc:chgData name="FAVE ERWAN" userId="S::fave2@lacroixrouge-brest.fr::cd3cbb37-2e68-4ace-89d1-6115e3a0cc4f" providerId="AD" clId="Web-{4E0C9E7F-3943-468A-958F-ADEE61FF52C8}" dt="2019-12-13T14:14:10.077" v="286" actId="1076"/>
        <pc:sldMkLst>
          <pc:docMk/>
          <pc:sldMk cId="3231247813" sldId="280"/>
        </pc:sldMkLst>
        <pc:spChg chg="mod">
          <ac:chgData name="FAVE ERWAN" userId="S::fave2@lacroixrouge-brest.fr::cd3cbb37-2e68-4ace-89d1-6115e3a0cc4f" providerId="AD" clId="Web-{4E0C9E7F-3943-468A-958F-ADEE61FF52C8}" dt="2019-12-13T14:02:04.809" v="215"/>
          <ac:spMkLst>
            <pc:docMk/>
            <pc:sldMk cId="3231247813" sldId="280"/>
            <ac:spMk id="2" creationId="{386A294F-1E4C-4FB2-9BFE-0689AB7B517D}"/>
          </ac:spMkLst>
        </pc:spChg>
        <pc:spChg chg="del">
          <ac:chgData name="FAVE ERWAN" userId="S::fave2@lacroixrouge-brest.fr::cd3cbb37-2e68-4ace-89d1-6115e3a0cc4f" providerId="AD" clId="Web-{4E0C9E7F-3943-468A-958F-ADEE61FF52C8}" dt="2019-12-13T13:56:26.754" v="120"/>
          <ac:spMkLst>
            <pc:docMk/>
            <pc:sldMk cId="3231247813" sldId="280"/>
            <ac:spMk id="3" creationId="{A09828A2-3F08-419F-9169-7BFA21E10B7B}"/>
          </ac:spMkLst>
        </pc:spChg>
        <pc:spChg chg="add del mod ord">
          <ac:chgData name="FAVE ERWAN" userId="S::fave2@lacroixrouge-brest.fr::cd3cbb37-2e68-4ace-89d1-6115e3a0cc4f" providerId="AD" clId="Web-{4E0C9E7F-3943-468A-958F-ADEE61FF52C8}" dt="2019-12-13T14:10:15.634" v="273"/>
          <ac:spMkLst>
            <pc:docMk/>
            <pc:sldMk cId="3231247813" sldId="280"/>
            <ac:spMk id="6" creationId="{5F8B2FD3-82C7-4EC8-BDF0-3949DD75CF7A}"/>
          </ac:spMkLst>
        </pc:spChg>
        <pc:spChg chg="add del mod">
          <ac:chgData name="FAVE ERWAN" userId="S::fave2@lacroixrouge-brest.fr::cd3cbb37-2e68-4ace-89d1-6115e3a0cc4f" providerId="AD" clId="Web-{4E0C9E7F-3943-468A-958F-ADEE61FF52C8}" dt="2019-12-13T14:13:51.514" v="280"/>
          <ac:spMkLst>
            <pc:docMk/>
            <pc:sldMk cId="3231247813" sldId="280"/>
            <ac:spMk id="11" creationId="{E09121FB-E6D3-4197-AA4C-662215BCE96E}"/>
          </ac:spMkLst>
        </pc:spChg>
        <pc:spChg chg="add">
          <ac:chgData name="FAVE ERWAN" userId="S::fave2@lacroixrouge-brest.fr::cd3cbb37-2e68-4ace-89d1-6115e3a0cc4f" providerId="AD" clId="Web-{4E0C9E7F-3943-468A-958F-ADEE61FF52C8}" dt="2019-12-13T14:02:04.809" v="215"/>
          <ac:spMkLst>
            <pc:docMk/>
            <pc:sldMk cId="3231247813" sldId="280"/>
            <ac:spMk id="12" creationId="{823AC064-BC96-4F32-8AE1-B2FD38754823}"/>
          </ac:spMkLst>
        </pc:spChg>
        <pc:picChg chg="add del mod ord modCrop">
          <ac:chgData name="FAVE ERWAN" userId="S::fave2@lacroixrouge-brest.fr::cd3cbb37-2e68-4ace-89d1-6115e3a0cc4f" providerId="AD" clId="Web-{4E0C9E7F-3943-468A-958F-ADEE61FF52C8}" dt="2019-12-13T14:13:30.248" v="277"/>
          <ac:picMkLst>
            <pc:docMk/>
            <pc:sldMk cId="3231247813" sldId="280"/>
            <ac:picMk id="4" creationId="{72C1EFA2-CF39-47A5-803B-D6E75F45E4C3}"/>
          </ac:picMkLst>
        </pc:picChg>
        <pc:picChg chg="add del mod modCrop">
          <ac:chgData name="FAVE ERWAN" userId="S::fave2@lacroixrouge-brest.fr::cd3cbb37-2e68-4ace-89d1-6115e3a0cc4f" providerId="AD" clId="Web-{4E0C9E7F-3943-468A-958F-ADEE61FF52C8}" dt="2019-12-13T14:11:46.871" v="274"/>
          <ac:picMkLst>
            <pc:docMk/>
            <pc:sldMk cId="3231247813" sldId="280"/>
            <ac:picMk id="7" creationId="{55C719C1-13A4-4A07-A203-96C9F41E0771}"/>
          </ac:picMkLst>
        </pc:picChg>
        <pc:picChg chg="add mod">
          <ac:chgData name="FAVE ERWAN" userId="S::fave2@lacroixrouge-brest.fr::cd3cbb37-2e68-4ace-89d1-6115e3a0cc4f" providerId="AD" clId="Web-{4E0C9E7F-3943-468A-958F-ADEE61FF52C8}" dt="2019-12-13T14:14:10.077" v="286" actId="1076"/>
          <ac:picMkLst>
            <pc:docMk/>
            <pc:sldMk cId="3231247813" sldId="280"/>
            <ac:picMk id="9" creationId="{82A49593-90E5-467D-8074-BE1F0815DC10}"/>
          </ac:picMkLst>
        </pc:picChg>
        <pc:cxnChg chg="add">
          <ac:chgData name="FAVE ERWAN" userId="S::fave2@lacroixrouge-brest.fr::cd3cbb37-2e68-4ace-89d1-6115e3a0cc4f" providerId="AD" clId="Web-{4E0C9E7F-3943-468A-958F-ADEE61FF52C8}" dt="2019-12-13T14:02:04.809" v="215"/>
          <ac:cxnSpMkLst>
            <pc:docMk/>
            <pc:sldMk cId="3231247813" sldId="280"/>
            <ac:cxnSpMk id="14" creationId="{7E7C77BC-7138-40B1-A15B-20F57A494629}"/>
          </ac:cxnSpMkLst>
        </pc:cxnChg>
        <pc:cxnChg chg="add">
          <ac:chgData name="FAVE ERWAN" userId="S::fave2@lacroixrouge-brest.fr::cd3cbb37-2e68-4ace-89d1-6115e3a0cc4f" providerId="AD" clId="Web-{4E0C9E7F-3943-468A-958F-ADEE61FF52C8}" dt="2019-12-13T14:02:04.809" v="215"/>
          <ac:cxnSpMkLst>
            <pc:docMk/>
            <pc:sldMk cId="3231247813" sldId="280"/>
            <ac:cxnSpMk id="16" creationId="{DB146403-F3D6-484B-B2ED-97F9565D0370}"/>
          </ac:cxnSpMkLst>
        </pc:cxnChg>
      </pc:sldChg>
      <pc:sldChg chg="addSp delSp modSp new mod setBg setClrOvrMap">
        <pc:chgData name="FAVE ERWAN" userId="S::fave2@lacroixrouge-brest.fr::cd3cbb37-2e68-4ace-89d1-6115e3a0cc4f" providerId="AD" clId="Web-{4E0C9E7F-3943-468A-958F-ADEE61FF52C8}" dt="2019-12-13T14:17:49.896" v="367"/>
        <pc:sldMkLst>
          <pc:docMk/>
          <pc:sldMk cId="732444170" sldId="281"/>
        </pc:sldMkLst>
        <pc:spChg chg="mod">
          <ac:chgData name="FAVE ERWAN" userId="S::fave2@lacroixrouge-brest.fr::cd3cbb37-2e68-4ace-89d1-6115e3a0cc4f" providerId="AD" clId="Web-{4E0C9E7F-3943-468A-958F-ADEE61FF52C8}" dt="2019-12-13T14:17:49.896" v="367"/>
          <ac:spMkLst>
            <pc:docMk/>
            <pc:sldMk cId="732444170" sldId="281"/>
            <ac:spMk id="2" creationId="{07254393-DCE7-4E1D-AE6D-F966BEF978F8}"/>
          </ac:spMkLst>
        </pc:spChg>
        <pc:spChg chg="del mod">
          <ac:chgData name="FAVE ERWAN" userId="S::fave2@lacroixrouge-brest.fr::cd3cbb37-2e68-4ace-89d1-6115e3a0cc4f" providerId="AD" clId="Web-{4E0C9E7F-3943-468A-958F-ADEE61FF52C8}" dt="2019-12-13T14:17:46.661" v="366"/>
          <ac:spMkLst>
            <pc:docMk/>
            <pc:sldMk cId="732444170" sldId="281"/>
            <ac:spMk id="3" creationId="{E2BB58A9-4539-4F0E-99FE-FC61367146C0}"/>
          </ac:spMkLst>
        </pc:spChg>
        <pc:spChg chg="add">
          <ac:chgData name="FAVE ERWAN" userId="S::fave2@lacroixrouge-brest.fr::cd3cbb37-2e68-4ace-89d1-6115e3a0cc4f" providerId="AD" clId="Web-{4E0C9E7F-3943-468A-958F-ADEE61FF52C8}" dt="2019-12-13T14:17:49.896" v="367"/>
          <ac:spMkLst>
            <pc:docMk/>
            <pc:sldMk cId="732444170" sldId="281"/>
            <ac:spMk id="9" creationId="{8537B233-9CDD-4A90-AABB-A8963DEE4FBC}"/>
          </ac:spMkLst>
        </pc:spChg>
        <pc:picChg chg="add mod">
          <ac:chgData name="FAVE ERWAN" userId="S::fave2@lacroixrouge-brest.fr::cd3cbb37-2e68-4ace-89d1-6115e3a0cc4f" providerId="AD" clId="Web-{4E0C9E7F-3943-468A-958F-ADEE61FF52C8}" dt="2019-12-13T14:17:49.896" v="367"/>
          <ac:picMkLst>
            <pc:docMk/>
            <pc:sldMk cId="732444170" sldId="281"/>
            <ac:picMk id="4" creationId="{15D636C8-0DEE-4670-BC56-48E1251B0B55}"/>
          </ac:picMkLst>
        </pc:picChg>
        <pc:cxnChg chg="add">
          <ac:chgData name="FAVE ERWAN" userId="S::fave2@lacroixrouge-brest.fr::cd3cbb37-2e68-4ace-89d1-6115e3a0cc4f" providerId="AD" clId="Web-{4E0C9E7F-3943-468A-958F-ADEE61FF52C8}" dt="2019-12-13T14:17:49.896" v="367"/>
          <ac:cxnSpMkLst>
            <pc:docMk/>
            <pc:sldMk cId="732444170" sldId="281"/>
            <ac:cxnSpMk id="11" creationId="{040575EE-C594-4566-BC00-663004E52AB5}"/>
          </ac:cxnSpMkLst>
        </pc:cxnChg>
      </pc:sldChg>
      <pc:sldChg chg="addSp delSp modSp new del">
        <pc:chgData name="FAVE ERWAN" userId="S::fave2@lacroixrouge-brest.fr::cd3cbb37-2e68-4ace-89d1-6115e3a0cc4f" providerId="AD" clId="Web-{4E0C9E7F-3943-468A-958F-ADEE61FF52C8}" dt="2019-12-13T14:14:16.890" v="287"/>
        <pc:sldMkLst>
          <pc:docMk/>
          <pc:sldMk cId="4177508206" sldId="281"/>
        </pc:sldMkLst>
        <pc:spChg chg="mod">
          <ac:chgData name="FAVE ERWAN" userId="S::fave2@lacroixrouge-brest.fr::cd3cbb37-2e68-4ace-89d1-6115e3a0cc4f" providerId="AD" clId="Web-{4E0C9E7F-3943-468A-958F-ADEE61FF52C8}" dt="2019-12-13T14:09:57.352" v="268" actId="20577"/>
          <ac:spMkLst>
            <pc:docMk/>
            <pc:sldMk cId="4177508206" sldId="281"/>
            <ac:spMk id="2" creationId="{1CCEC5B5-5254-40B1-9D1E-74AB8EA8BC40}"/>
          </ac:spMkLst>
        </pc:spChg>
        <pc:spChg chg="del">
          <ac:chgData name="FAVE ERWAN" userId="S::fave2@lacroixrouge-brest.fr::cd3cbb37-2e68-4ace-89d1-6115e3a0cc4f" providerId="AD" clId="Web-{4E0C9E7F-3943-468A-958F-ADEE61FF52C8}" dt="2019-12-13T14:08:29.616" v="217"/>
          <ac:spMkLst>
            <pc:docMk/>
            <pc:sldMk cId="4177508206" sldId="281"/>
            <ac:spMk id="3" creationId="{43405B82-3204-42CF-8E47-7F2EB30B7EA3}"/>
          </ac:spMkLst>
        </pc:spChg>
        <pc:picChg chg="add mod ord modCrop">
          <ac:chgData name="FAVE ERWAN" userId="S::fave2@lacroixrouge-brest.fr::cd3cbb37-2e68-4ace-89d1-6115e3a0cc4f" providerId="AD" clId="Web-{4E0C9E7F-3943-468A-958F-ADEE61FF52C8}" dt="2019-12-13T14:10:07.681" v="272" actId="1076"/>
          <ac:picMkLst>
            <pc:docMk/>
            <pc:sldMk cId="4177508206" sldId="281"/>
            <ac:picMk id="4" creationId="{06212DF3-FB60-4376-A077-0B60EBF2D2DF}"/>
          </ac:picMkLst>
        </pc:picChg>
      </pc:sldChg>
    </pc:docChg>
  </pc:docChgLst>
  <pc:docChgLst>
    <pc:chgData name="FAVE ERWAN" userId="S::fave2@lacroixrouge-brest.fr::cd3cbb37-2e68-4ace-89d1-6115e3a0cc4f" providerId="AD" clId="Web-{534F93BE-09B6-492F-9C3A-65880E096337}"/>
    <pc:docChg chg="addSld modSld addMainMaster delMainMaster">
      <pc:chgData name="FAVE ERWAN" userId="S::fave2@lacroixrouge-brest.fr::cd3cbb37-2e68-4ace-89d1-6115e3a0cc4f" providerId="AD" clId="Web-{534F93BE-09B6-492F-9C3A-65880E096337}" dt="2019-11-27T09:57:43.412" v="849"/>
      <pc:docMkLst>
        <pc:docMk/>
      </pc:docMkLst>
      <pc:sldChg chg="addSp delSp modSp mod setBg modClrScheme setClrOvrMap chgLayout">
        <pc:chgData name="FAVE ERWAN" userId="S::fave2@lacroixrouge-brest.fr::cd3cbb37-2e68-4ace-89d1-6115e3a0cc4f" providerId="AD" clId="Web-{534F93BE-09B6-492F-9C3A-65880E096337}" dt="2019-11-27T09:34:59.387" v="34" actId="20577"/>
        <pc:sldMkLst>
          <pc:docMk/>
          <pc:sldMk cId="109857222" sldId="256"/>
        </pc:sldMkLst>
        <pc:spChg chg="mod">
          <ac:chgData name="FAVE ERWAN" userId="S::fave2@lacroixrouge-brest.fr::cd3cbb37-2e68-4ace-89d1-6115e3a0cc4f" providerId="AD" clId="Web-{534F93BE-09B6-492F-9C3A-65880E096337}" dt="2019-11-27T09:34:59.387" v="3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AVE ERWAN" userId="S::fave2@lacroixrouge-brest.fr::cd3cbb37-2e68-4ace-89d1-6115e3a0cc4f" providerId="AD" clId="Web-{534F93BE-09B6-492F-9C3A-65880E096337}" dt="2019-11-27T09:33:48.496" v="1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FAVE ERWAN" userId="S::fave2@lacroixrouge-brest.fr::cd3cbb37-2e68-4ace-89d1-6115e3a0cc4f" providerId="AD" clId="Web-{534F93BE-09B6-492F-9C3A-65880E096337}" dt="2019-11-27T09:33:48.496" v="10"/>
          <ac:spMkLst>
            <pc:docMk/>
            <pc:sldMk cId="109857222" sldId="256"/>
            <ac:spMk id="9" creationId="{2644B391-9BFE-445C-A9EC-F544BB85FBC7}"/>
          </ac:spMkLst>
        </pc:spChg>
        <pc:spChg chg="add del">
          <ac:chgData name="FAVE ERWAN" userId="S::fave2@lacroixrouge-brest.fr::cd3cbb37-2e68-4ace-89d1-6115e3a0cc4f" providerId="AD" clId="Web-{534F93BE-09B6-492F-9C3A-65880E096337}" dt="2019-11-27T09:33:48.496" v="10"/>
          <ac:spMkLst>
            <pc:docMk/>
            <pc:sldMk cId="109857222" sldId="256"/>
            <ac:spMk id="11" creationId="{80F26E69-87D9-4655-AE7B-280A87AA3CAD}"/>
          </ac:spMkLst>
        </pc:spChg>
        <pc:picChg chg="add del">
          <ac:chgData name="FAVE ERWAN" userId="S::fave2@lacroixrouge-brest.fr::cd3cbb37-2e68-4ace-89d1-6115e3a0cc4f" providerId="AD" clId="Web-{534F93BE-09B6-492F-9C3A-65880E096337}" dt="2019-11-27T09:33:48.496" v="10"/>
          <ac:picMkLst>
            <pc:docMk/>
            <pc:sldMk cId="109857222" sldId="256"/>
            <ac:picMk id="4" creationId="{A977B276-8F99-4404-9D5A-F183F4D18C57}"/>
          </ac:picMkLst>
        </pc:picChg>
      </pc:sldChg>
      <pc:sldChg chg="modSp new">
        <pc:chgData name="FAVE ERWAN" userId="S::fave2@lacroixrouge-brest.fr::cd3cbb37-2e68-4ace-89d1-6115e3a0cc4f" providerId="AD" clId="Web-{534F93BE-09B6-492F-9C3A-65880E096337}" dt="2019-11-27T09:47:11.298" v="667" actId="20577"/>
        <pc:sldMkLst>
          <pc:docMk/>
          <pc:sldMk cId="2593586334" sldId="257"/>
        </pc:sldMkLst>
        <pc:spChg chg="mod">
          <ac:chgData name="FAVE ERWAN" userId="S::fave2@lacroixrouge-brest.fr::cd3cbb37-2e68-4ace-89d1-6115e3a0cc4f" providerId="AD" clId="Web-{534F93BE-09B6-492F-9C3A-65880E096337}" dt="2019-11-27T09:47:11.298" v="667" actId="20577"/>
          <ac:spMkLst>
            <pc:docMk/>
            <pc:sldMk cId="2593586334" sldId="257"/>
            <ac:spMk id="2" creationId="{A04749D9-5B65-4B2A-BA90-D953452001B2}"/>
          </ac:spMkLst>
        </pc:spChg>
        <pc:spChg chg="mod">
          <ac:chgData name="FAVE ERWAN" userId="S::fave2@lacroixrouge-brest.fr::cd3cbb37-2e68-4ace-89d1-6115e3a0cc4f" providerId="AD" clId="Web-{534F93BE-09B6-492F-9C3A-65880E096337}" dt="2019-11-27T09:46:56.314" v="663" actId="20577"/>
          <ac:spMkLst>
            <pc:docMk/>
            <pc:sldMk cId="2593586334" sldId="257"/>
            <ac:spMk id="3" creationId="{4F090BC1-EB0F-461D-A557-599DF2D3A233}"/>
          </ac:spMkLst>
        </pc:spChg>
      </pc:sldChg>
      <pc:sldChg chg="addSp delSp modSp new">
        <pc:chgData name="FAVE ERWAN" userId="S::fave2@lacroixrouge-brest.fr::cd3cbb37-2e68-4ace-89d1-6115e3a0cc4f" providerId="AD" clId="Web-{534F93BE-09B6-492F-9C3A-65880E096337}" dt="2019-11-27T09:48:35.768" v="705" actId="20577"/>
        <pc:sldMkLst>
          <pc:docMk/>
          <pc:sldMk cId="1612328330" sldId="258"/>
        </pc:sldMkLst>
        <pc:spChg chg="mod">
          <ac:chgData name="FAVE ERWAN" userId="S::fave2@lacroixrouge-brest.fr::cd3cbb37-2e68-4ace-89d1-6115e3a0cc4f" providerId="AD" clId="Web-{534F93BE-09B6-492F-9C3A-65880E096337}" dt="2019-11-27T09:48:35.768" v="705" actId="20577"/>
          <ac:spMkLst>
            <pc:docMk/>
            <pc:sldMk cId="1612328330" sldId="258"/>
            <ac:spMk id="2" creationId="{AB2BBED7-44CB-438C-B508-2650139C8F37}"/>
          </ac:spMkLst>
        </pc:spChg>
        <pc:spChg chg="del">
          <ac:chgData name="FAVE ERWAN" userId="S::fave2@lacroixrouge-brest.fr::cd3cbb37-2e68-4ace-89d1-6115e3a0cc4f" providerId="AD" clId="Web-{534F93BE-09B6-492F-9C3A-65880E096337}" dt="2019-11-27T09:47:36.908" v="673"/>
          <ac:spMkLst>
            <pc:docMk/>
            <pc:sldMk cId="1612328330" sldId="258"/>
            <ac:spMk id="3" creationId="{AC09A30A-3E8B-4F30-AD0A-7DAE488EC463}"/>
          </ac:spMkLst>
        </pc:spChg>
        <pc:spChg chg="add del mod">
          <ac:chgData name="FAVE ERWAN" userId="S::fave2@lacroixrouge-brest.fr::cd3cbb37-2e68-4ace-89d1-6115e3a0cc4f" providerId="AD" clId="Web-{534F93BE-09B6-492F-9C3A-65880E096337}" dt="2019-11-27T09:47:43.111" v="676"/>
          <ac:spMkLst>
            <pc:docMk/>
            <pc:sldMk cId="1612328330" sldId="258"/>
            <ac:spMk id="6" creationId="{6684D1E8-D13B-4207-A08E-14E23005B670}"/>
          </ac:spMkLst>
        </pc:spChg>
        <pc:graphicFrameChg chg="add mod ord modGraphic">
          <ac:chgData name="FAVE ERWAN" userId="S::fave2@lacroixrouge-brest.fr::cd3cbb37-2e68-4ace-89d1-6115e3a0cc4f" providerId="AD" clId="Web-{534F93BE-09B6-492F-9C3A-65880E096337}" dt="2019-11-27T09:48:28.564" v="704"/>
          <ac:graphicFrameMkLst>
            <pc:docMk/>
            <pc:sldMk cId="1612328330" sldId="258"/>
            <ac:graphicFrameMk id="5" creationId="{FF690BB5-189B-4961-9148-B10099B2468F}"/>
          </ac:graphicFrameMkLst>
        </pc:graphicFrameChg>
      </pc:sldChg>
      <pc:sldChg chg="addSp delSp modSp new">
        <pc:chgData name="FAVE ERWAN" userId="S::fave2@lacroixrouge-brest.fr::cd3cbb37-2e68-4ace-89d1-6115e3a0cc4f" providerId="AD" clId="Web-{534F93BE-09B6-492F-9C3A-65880E096337}" dt="2019-11-27T09:57:43.412" v="849"/>
        <pc:sldMkLst>
          <pc:docMk/>
          <pc:sldMk cId="1971386598" sldId="259"/>
        </pc:sldMkLst>
        <pc:spChg chg="del mod">
          <ac:chgData name="FAVE ERWAN" userId="S::fave2@lacroixrouge-brest.fr::cd3cbb37-2e68-4ace-89d1-6115e3a0cc4f" providerId="AD" clId="Web-{534F93BE-09B6-492F-9C3A-65880E096337}" dt="2019-11-27T09:53:18.144" v="790"/>
          <ac:spMkLst>
            <pc:docMk/>
            <pc:sldMk cId="1971386598" sldId="259"/>
            <ac:spMk id="2" creationId="{F7D92E89-659F-4586-BF33-70CDDF66A639}"/>
          </ac:spMkLst>
        </pc:spChg>
        <pc:spChg chg="mod">
          <ac:chgData name="FAVE ERWAN" userId="S::fave2@lacroixrouge-brest.fr::cd3cbb37-2e68-4ace-89d1-6115e3a0cc4f" providerId="AD" clId="Web-{534F93BE-09B6-492F-9C3A-65880E096337}" dt="2019-11-27T09:50:23.831" v="746" actId="20577"/>
          <ac:spMkLst>
            <pc:docMk/>
            <pc:sldMk cId="1971386598" sldId="259"/>
            <ac:spMk id="3" creationId="{63C16B46-15E8-4B2F-8455-1039CEA51E0E}"/>
          </ac:spMkLst>
        </pc:spChg>
        <pc:spChg chg="add del mod">
          <ac:chgData name="FAVE ERWAN" userId="S::fave2@lacroixrouge-brest.fr::cd3cbb37-2e68-4ace-89d1-6115e3a0cc4f" providerId="AD" clId="Web-{534F93BE-09B6-492F-9C3A-65880E096337}" dt="2019-11-27T09:52:12.394" v="761"/>
          <ac:spMkLst>
            <pc:docMk/>
            <pc:sldMk cId="1971386598" sldId="259"/>
            <ac:spMk id="6" creationId="{3DE7C465-2F22-4184-9989-FFB5454FE39B}"/>
          </ac:spMkLst>
        </pc:spChg>
        <pc:spChg chg="add del mod">
          <ac:chgData name="FAVE ERWAN" userId="S::fave2@lacroixrouge-brest.fr::cd3cbb37-2e68-4ace-89d1-6115e3a0cc4f" providerId="AD" clId="Web-{534F93BE-09B6-492F-9C3A-65880E096337}" dt="2019-11-27T09:53:26.051" v="793"/>
          <ac:spMkLst>
            <pc:docMk/>
            <pc:sldMk cId="1971386598" sldId="259"/>
            <ac:spMk id="8" creationId="{374C09B1-8C98-40FF-B790-901AE8DBE20D}"/>
          </ac:spMkLst>
        </pc:spChg>
        <pc:graphicFrameChg chg="add mod modGraphic">
          <ac:chgData name="FAVE ERWAN" userId="S::fave2@lacroixrouge-brest.fr::cd3cbb37-2e68-4ace-89d1-6115e3a0cc4f" providerId="AD" clId="Web-{534F93BE-09B6-492F-9C3A-65880E096337}" dt="2019-11-27T09:53:29.832" v="794" actId="1076"/>
          <ac:graphicFrameMkLst>
            <pc:docMk/>
            <pc:sldMk cId="1971386598" sldId="259"/>
            <ac:graphicFrameMk id="5" creationId="{D9CC7345-C727-4DD3-8294-296D00FF3ECF}"/>
          </ac:graphicFrameMkLst>
        </pc:graphicFrameChg>
        <pc:graphicFrameChg chg="add del mod modGraphic">
          <ac:chgData name="FAVE ERWAN" userId="S::fave2@lacroixrouge-brest.fr::cd3cbb37-2e68-4ace-89d1-6115e3a0cc4f" providerId="AD" clId="Web-{534F93BE-09B6-492F-9C3A-65880E096337}" dt="2019-11-27T09:55:02.848" v="812"/>
          <ac:graphicFrameMkLst>
            <pc:docMk/>
            <pc:sldMk cId="1971386598" sldId="259"/>
            <ac:graphicFrameMk id="10" creationId="{685A4BBD-8E39-40B3-B504-7E2A783933BD}"/>
          </ac:graphicFrameMkLst>
        </pc:graphicFrameChg>
        <pc:graphicFrameChg chg="add mod modGraphic">
          <ac:chgData name="FAVE ERWAN" userId="S::fave2@lacroixrouge-brest.fr::cd3cbb37-2e68-4ace-89d1-6115e3a0cc4f" providerId="AD" clId="Web-{534F93BE-09B6-492F-9C3A-65880E096337}" dt="2019-11-27T09:56:05.567" v="830"/>
          <ac:graphicFrameMkLst>
            <pc:docMk/>
            <pc:sldMk cId="1971386598" sldId="259"/>
            <ac:graphicFrameMk id="12" creationId="{FAAAD7B9-9449-4E60-BD2A-4573444ABD08}"/>
          </ac:graphicFrameMkLst>
        </pc:graphicFrameChg>
        <pc:graphicFrameChg chg="add del mod modGraphic">
          <ac:chgData name="FAVE ERWAN" userId="S::fave2@lacroixrouge-brest.fr::cd3cbb37-2e68-4ace-89d1-6115e3a0cc4f" providerId="AD" clId="Web-{534F93BE-09B6-492F-9C3A-65880E096337}" dt="2019-11-27T09:57:15.381" v="838"/>
          <ac:graphicFrameMkLst>
            <pc:docMk/>
            <pc:sldMk cId="1971386598" sldId="259"/>
            <ac:graphicFrameMk id="14" creationId="{1C3F7EE8-1B3A-4D33-AD7F-569495015C8D}"/>
          </ac:graphicFrameMkLst>
        </pc:graphicFrameChg>
        <pc:graphicFrameChg chg="add mod modGraphic">
          <ac:chgData name="FAVE ERWAN" userId="S::fave2@lacroixrouge-brest.fr::cd3cbb37-2e68-4ace-89d1-6115e3a0cc4f" providerId="AD" clId="Web-{534F93BE-09B6-492F-9C3A-65880E096337}" dt="2019-11-27T09:57:43.412" v="849"/>
          <ac:graphicFrameMkLst>
            <pc:docMk/>
            <pc:sldMk cId="1971386598" sldId="259"/>
            <ac:graphicFrameMk id="16" creationId="{ABE9CE9D-C590-47F2-995C-CB4514ABE68D}"/>
          </ac:graphicFrameMkLst>
        </pc:graphicFrameChg>
      </pc:sldChg>
      <pc:sldMasterChg chg="add del addSldLayout delSldLayout">
        <pc:chgData name="FAVE ERWAN" userId="S::fave2@lacroixrouge-brest.fr::cd3cbb37-2e68-4ace-89d1-6115e3a0cc4f" providerId="AD" clId="Web-{534F93BE-09B6-492F-9C3A-65880E096337}" dt="2019-11-27T09:33:48.496" v="10"/>
        <pc:sldMasterMkLst>
          <pc:docMk/>
          <pc:sldMasterMk cId="2460954070" sldId="2147483660"/>
        </pc:sldMasterMkLst>
        <pc:sldLayoutChg chg="add del">
          <pc:chgData name="FAVE ERWAN" userId="S::fave2@lacroixrouge-brest.fr::cd3cbb37-2e68-4ace-89d1-6115e3a0cc4f" providerId="AD" clId="Web-{534F93BE-09B6-492F-9C3A-65880E096337}" dt="2019-11-27T09:33:48.496" v="10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FAVE ERWAN" userId="S::fave2@lacroixrouge-brest.fr::cd3cbb37-2e68-4ace-89d1-6115e3a0cc4f" providerId="AD" clId="Web-{534F93BE-09B6-492F-9C3A-65880E096337}" dt="2019-11-27T09:33:48.496" v="10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FAVE ERWAN" userId="S::fave2@lacroixrouge-brest.fr::cd3cbb37-2e68-4ace-89d1-6115e3a0cc4f" providerId="AD" clId="Web-{534F93BE-09B6-492F-9C3A-65880E096337}" dt="2019-11-27T09:33:48.496" v="10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FAVE ERWAN" userId="S::fave2@lacroixrouge-brest.fr::cd3cbb37-2e68-4ace-89d1-6115e3a0cc4f" providerId="AD" clId="Web-{534F93BE-09B6-492F-9C3A-65880E096337}" dt="2019-11-27T09:33:48.496" v="10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FAVE ERWAN" userId="S::fave2@lacroixrouge-brest.fr::cd3cbb37-2e68-4ace-89d1-6115e3a0cc4f" providerId="AD" clId="Web-{534F93BE-09B6-492F-9C3A-65880E096337}" dt="2019-11-27T09:33:48.496" v="10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FAVE ERWAN" userId="S::fave2@lacroixrouge-brest.fr::cd3cbb37-2e68-4ace-89d1-6115e3a0cc4f" providerId="AD" clId="Web-{534F93BE-09B6-492F-9C3A-65880E096337}" dt="2019-11-27T09:33:48.496" v="10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FAVE ERWAN" userId="S::fave2@lacroixrouge-brest.fr::cd3cbb37-2e68-4ace-89d1-6115e3a0cc4f" providerId="AD" clId="Web-{534F93BE-09B6-492F-9C3A-65880E096337}" dt="2019-11-27T09:33:48.496" v="10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FAVE ERWAN" userId="S::fave2@lacroixrouge-brest.fr::cd3cbb37-2e68-4ace-89d1-6115e3a0cc4f" providerId="AD" clId="Web-{534F93BE-09B6-492F-9C3A-65880E096337}" dt="2019-11-27T09:33:48.496" v="10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FAVE ERWAN" userId="S::fave2@lacroixrouge-brest.fr::cd3cbb37-2e68-4ace-89d1-6115e3a0cc4f" providerId="AD" clId="Web-{534F93BE-09B6-492F-9C3A-65880E096337}" dt="2019-11-27T09:33:48.496" v="10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FAVE ERWAN" userId="S::fave2@lacroixrouge-brest.fr::cd3cbb37-2e68-4ace-89d1-6115e3a0cc4f" providerId="AD" clId="Web-{534F93BE-09B6-492F-9C3A-65880E096337}" dt="2019-11-27T09:33:48.496" v="10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FAVE ERWAN" userId="S::fave2@lacroixrouge-brest.fr::cd3cbb37-2e68-4ace-89d1-6115e3a0cc4f" providerId="AD" clId="Web-{534F93BE-09B6-492F-9C3A-65880E096337}" dt="2019-11-27T09:33:48.496" v="1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FAVE ERWAN" userId="S::fave2@lacroixrouge-brest.fr::cd3cbb37-2e68-4ace-89d1-6115e3a0cc4f" providerId="AD" clId="Web-{534F93BE-09B6-492F-9C3A-65880E096337}" dt="2019-11-27T09:33:48.496" v="10"/>
        <pc:sldMasterMkLst>
          <pc:docMk/>
          <pc:sldMasterMk cId="3459175918" sldId="2147483672"/>
        </pc:sldMasterMkLst>
        <pc:sldLayoutChg chg="add del">
          <pc:chgData name="FAVE ERWAN" userId="S::fave2@lacroixrouge-brest.fr::cd3cbb37-2e68-4ace-89d1-6115e3a0cc4f" providerId="AD" clId="Web-{534F93BE-09B6-492F-9C3A-65880E096337}" dt="2019-11-27T09:33:48.496" v="10"/>
          <pc:sldLayoutMkLst>
            <pc:docMk/>
            <pc:sldMasterMk cId="3459175918" sldId="2147483672"/>
            <pc:sldLayoutMk cId="1651727285" sldId="2147483673"/>
          </pc:sldLayoutMkLst>
        </pc:sldLayoutChg>
        <pc:sldLayoutChg chg="add del replId">
          <pc:chgData name="FAVE ERWAN" userId="S::fave2@lacroixrouge-brest.fr::cd3cbb37-2e68-4ace-89d1-6115e3a0cc4f" providerId="AD" clId="Web-{534F93BE-09B6-492F-9C3A-65880E096337}" dt="2019-11-27T09:33:48.496" v="10"/>
          <pc:sldLayoutMkLst>
            <pc:docMk/>
            <pc:sldMasterMk cId="3459175918" sldId="2147483672"/>
            <pc:sldLayoutMk cId="1335429384" sldId="2147483674"/>
          </pc:sldLayoutMkLst>
        </pc:sldLayoutChg>
        <pc:sldLayoutChg chg="add del replId">
          <pc:chgData name="FAVE ERWAN" userId="S::fave2@lacroixrouge-brest.fr::cd3cbb37-2e68-4ace-89d1-6115e3a0cc4f" providerId="AD" clId="Web-{534F93BE-09B6-492F-9C3A-65880E096337}" dt="2019-11-27T09:33:48.496" v="10"/>
          <pc:sldLayoutMkLst>
            <pc:docMk/>
            <pc:sldMasterMk cId="3459175918" sldId="2147483672"/>
            <pc:sldLayoutMk cId="1899279397" sldId="2147483675"/>
          </pc:sldLayoutMkLst>
        </pc:sldLayoutChg>
        <pc:sldLayoutChg chg="add del replId">
          <pc:chgData name="FAVE ERWAN" userId="S::fave2@lacroixrouge-brest.fr::cd3cbb37-2e68-4ace-89d1-6115e3a0cc4f" providerId="AD" clId="Web-{534F93BE-09B6-492F-9C3A-65880E096337}" dt="2019-11-27T09:33:48.496" v="10"/>
          <pc:sldLayoutMkLst>
            <pc:docMk/>
            <pc:sldMasterMk cId="3459175918" sldId="2147483672"/>
            <pc:sldLayoutMk cId="2449892609" sldId="2147483676"/>
          </pc:sldLayoutMkLst>
        </pc:sldLayoutChg>
        <pc:sldLayoutChg chg="add del replId">
          <pc:chgData name="FAVE ERWAN" userId="S::fave2@lacroixrouge-brest.fr::cd3cbb37-2e68-4ace-89d1-6115e3a0cc4f" providerId="AD" clId="Web-{534F93BE-09B6-492F-9C3A-65880E096337}" dt="2019-11-27T09:33:48.496" v="10"/>
          <pc:sldLayoutMkLst>
            <pc:docMk/>
            <pc:sldMasterMk cId="3459175918" sldId="2147483672"/>
            <pc:sldLayoutMk cId="2236034997" sldId="2147483677"/>
          </pc:sldLayoutMkLst>
        </pc:sldLayoutChg>
        <pc:sldLayoutChg chg="add del replId">
          <pc:chgData name="FAVE ERWAN" userId="S::fave2@lacroixrouge-brest.fr::cd3cbb37-2e68-4ace-89d1-6115e3a0cc4f" providerId="AD" clId="Web-{534F93BE-09B6-492F-9C3A-65880E096337}" dt="2019-11-27T09:33:48.496" v="10"/>
          <pc:sldLayoutMkLst>
            <pc:docMk/>
            <pc:sldMasterMk cId="3459175918" sldId="2147483672"/>
            <pc:sldLayoutMk cId="3018395029" sldId="2147483678"/>
          </pc:sldLayoutMkLst>
        </pc:sldLayoutChg>
        <pc:sldLayoutChg chg="add del replId">
          <pc:chgData name="FAVE ERWAN" userId="S::fave2@lacroixrouge-brest.fr::cd3cbb37-2e68-4ace-89d1-6115e3a0cc4f" providerId="AD" clId="Web-{534F93BE-09B6-492F-9C3A-65880E096337}" dt="2019-11-27T09:33:48.496" v="10"/>
          <pc:sldLayoutMkLst>
            <pc:docMk/>
            <pc:sldMasterMk cId="3459175918" sldId="2147483672"/>
            <pc:sldLayoutMk cId="3593989887" sldId="2147483679"/>
          </pc:sldLayoutMkLst>
        </pc:sldLayoutChg>
        <pc:sldLayoutChg chg="add del replId">
          <pc:chgData name="FAVE ERWAN" userId="S::fave2@lacroixrouge-brest.fr::cd3cbb37-2e68-4ace-89d1-6115e3a0cc4f" providerId="AD" clId="Web-{534F93BE-09B6-492F-9C3A-65880E096337}" dt="2019-11-27T09:33:48.496" v="10"/>
          <pc:sldLayoutMkLst>
            <pc:docMk/>
            <pc:sldMasterMk cId="3459175918" sldId="2147483672"/>
            <pc:sldLayoutMk cId="798257836" sldId="2147483680"/>
          </pc:sldLayoutMkLst>
        </pc:sldLayoutChg>
        <pc:sldLayoutChg chg="add del replId">
          <pc:chgData name="FAVE ERWAN" userId="S::fave2@lacroixrouge-brest.fr::cd3cbb37-2e68-4ace-89d1-6115e3a0cc4f" providerId="AD" clId="Web-{534F93BE-09B6-492F-9C3A-65880E096337}" dt="2019-11-27T09:33:48.496" v="10"/>
          <pc:sldLayoutMkLst>
            <pc:docMk/>
            <pc:sldMasterMk cId="3459175918" sldId="2147483672"/>
            <pc:sldLayoutMk cId="3503400129" sldId="2147483681"/>
          </pc:sldLayoutMkLst>
        </pc:sldLayoutChg>
        <pc:sldLayoutChg chg="add del replId">
          <pc:chgData name="FAVE ERWAN" userId="S::fave2@lacroixrouge-brest.fr::cd3cbb37-2e68-4ace-89d1-6115e3a0cc4f" providerId="AD" clId="Web-{534F93BE-09B6-492F-9C3A-65880E096337}" dt="2019-11-27T09:33:48.496" v="10"/>
          <pc:sldLayoutMkLst>
            <pc:docMk/>
            <pc:sldMasterMk cId="3459175918" sldId="2147483672"/>
            <pc:sldLayoutMk cId="549049425" sldId="2147483682"/>
          </pc:sldLayoutMkLst>
        </pc:sldLayoutChg>
        <pc:sldLayoutChg chg="add del replId">
          <pc:chgData name="FAVE ERWAN" userId="S::fave2@lacroixrouge-brest.fr::cd3cbb37-2e68-4ace-89d1-6115e3a0cc4f" providerId="AD" clId="Web-{534F93BE-09B6-492F-9C3A-65880E096337}" dt="2019-11-27T09:33:48.496" v="10"/>
          <pc:sldLayoutMkLst>
            <pc:docMk/>
            <pc:sldMasterMk cId="3459175918" sldId="2147483672"/>
            <pc:sldLayoutMk cId="1386945676" sldId="2147483683"/>
          </pc:sldLayoutMkLst>
        </pc:sldLayoutChg>
      </pc:sldMasterChg>
    </pc:docChg>
  </pc:docChgLst>
  <pc:docChgLst>
    <pc:chgData name="FAVE ERWAN" userId="S::fave2@lacroixrouge-brest.fr::cd3cbb37-2e68-4ace-89d1-6115e3a0cc4f" providerId="AD" clId="Web-{17B73CFA-92D6-8E52-E8AE-3D137AE92E3F}"/>
    <pc:docChg chg="addSld modSld sldOrd">
      <pc:chgData name="FAVE ERWAN" userId="S::fave2@lacroixrouge-brest.fr::cd3cbb37-2e68-4ace-89d1-6115e3a0cc4f" providerId="AD" clId="Web-{17B73CFA-92D6-8E52-E8AE-3D137AE92E3F}" dt="2019-12-13T13:19:21.746" v="103"/>
      <pc:docMkLst>
        <pc:docMk/>
      </pc:docMkLst>
      <pc:sldChg chg="addSp delSp modSp new mod ord setBg">
        <pc:chgData name="FAVE ERWAN" userId="S::fave2@lacroixrouge-brest.fr::cd3cbb37-2e68-4ace-89d1-6115e3a0cc4f" providerId="AD" clId="Web-{17B73CFA-92D6-8E52-E8AE-3D137AE92E3F}" dt="2019-12-13T13:19:21.746" v="103"/>
        <pc:sldMkLst>
          <pc:docMk/>
          <pc:sldMk cId="2438602613" sldId="272"/>
        </pc:sldMkLst>
        <pc:spChg chg="mod">
          <ac:chgData name="FAVE ERWAN" userId="S::fave2@lacroixrouge-brest.fr::cd3cbb37-2e68-4ace-89d1-6115e3a0cc4f" providerId="AD" clId="Web-{17B73CFA-92D6-8E52-E8AE-3D137AE92E3F}" dt="2019-12-13T13:19:16.496" v="101" actId="20577"/>
          <ac:spMkLst>
            <pc:docMk/>
            <pc:sldMk cId="2438602613" sldId="272"/>
            <ac:spMk id="2" creationId="{4DB9E695-AEDC-485C-AEA1-EB07635824C7}"/>
          </ac:spMkLst>
        </pc:spChg>
        <pc:spChg chg="del">
          <ac:chgData name="FAVE ERWAN" userId="S::fave2@lacroixrouge-brest.fr::cd3cbb37-2e68-4ace-89d1-6115e3a0cc4f" providerId="AD" clId="Web-{17B73CFA-92D6-8E52-E8AE-3D137AE92E3F}" dt="2019-12-13T13:18:57.309" v="94"/>
          <ac:spMkLst>
            <pc:docMk/>
            <pc:sldMk cId="2438602613" sldId="272"/>
            <ac:spMk id="3" creationId="{23629CAA-BB95-4190-835D-95A38A8FF54A}"/>
          </ac:spMkLst>
        </pc:spChg>
        <pc:spChg chg="add del">
          <ac:chgData name="FAVE ERWAN" userId="S::fave2@lacroixrouge-brest.fr::cd3cbb37-2e68-4ace-89d1-6115e3a0cc4f" providerId="AD" clId="Web-{17B73CFA-92D6-8E52-E8AE-3D137AE92E3F}" dt="2019-12-13T13:19:21.746" v="103"/>
          <ac:spMkLst>
            <pc:docMk/>
            <pc:sldMk cId="2438602613" sldId="272"/>
            <ac:spMk id="8" creationId="{9AE8C565-5A8E-4DFF-BFFD-55C0E24489DA}"/>
          </ac:spMkLst>
        </pc:spChg>
        <pc:picChg chg="add mod ord">
          <ac:chgData name="FAVE ERWAN" userId="S::fave2@lacroixrouge-brest.fr::cd3cbb37-2e68-4ace-89d1-6115e3a0cc4f" providerId="AD" clId="Web-{17B73CFA-92D6-8E52-E8AE-3D137AE92E3F}" dt="2019-12-13T13:19:07.777" v="96"/>
          <ac:picMkLst>
            <pc:docMk/>
            <pc:sldMk cId="2438602613" sldId="272"/>
            <ac:picMk id="4" creationId="{6554DCD4-61AB-44D3-815E-E4F2A91D9891}"/>
          </ac:picMkLst>
        </pc:picChg>
      </pc:sldChg>
      <pc:sldChg chg="addSp delSp modSp new mod setBg">
        <pc:chgData name="FAVE ERWAN" userId="S::fave2@lacroixrouge-brest.fr::cd3cbb37-2e68-4ace-89d1-6115e3a0cc4f" providerId="AD" clId="Web-{17B73CFA-92D6-8E52-E8AE-3D137AE92E3F}" dt="2019-12-13T13:06:12.946" v="90" actId="1076"/>
        <pc:sldMkLst>
          <pc:docMk/>
          <pc:sldMk cId="738634489" sldId="273"/>
        </pc:sldMkLst>
        <pc:spChg chg="del">
          <ac:chgData name="FAVE ERWAN" userId="S::fave2@lacroixrouge-brest.fr::cd3cbb37-2e68-4ace-89d1-6115e3a0cc4f" providerId="AD" clId="Web-{17B73CFA-92D6-8E52-E8AE-3D137AE92E3F}" dt="2019-12-13T13:01:29.226" v="27"/>
          <ac:spMkLst>
            <pc:docMk/>
            <pc:sldMk cId="738634489" sldId="273"/>
            <ac:spMk id="2" creationId="{5E7FBDF4-15E9-49EB-A450-7D251A7852AB}"/>
          </ac:spMkLst>
        </pc:spChg>
        <pc:spChg chg="del">
          <ac:chgData name="FAVE ERWAN" userId="S::fave2@lacroixrouge-brest.fr::cd3cbb37-2e68-4ace-89d1-6115e3a0cc4f" providerId="AD" clId="Web-{17B73CFA-92D6-8E52-E8AE-3D137AE92E3F}" dt="2019-12-13T13:01:23.742" v="24"/>
          <ac:spMkLst>
            <pc:docMk/>
            <pc:sldMk cId="738634489" sldId="273"/>
            <ac:spMk id="3" creationId="{8BF70E60-0E4C-4FCE-AA71-091D2599E2E7}"/>
          </ac:spMkLst>
        </pc:spChg>
        <pc:spChg chg="add mod">
          <ac:chgData name="FAVE ERWAN" userId="S::fave2@lacroixrouge-brest.fr::cd3cbb37-2e68-4ace-89d1-6115e3a0cc4f" providerId="AD" clId="Web-{17B73CFA-92D6-8E52-E8AE-3D137AE92E3F}" dt="2019-12-13T13:01:23.742" v="26"/>
          <ac:spMkLst>
            <pc:docMk/>
            <pc:sldMk cId="738634489" sldId="273"/>
            <ac:spMk id="6" creationId="{D10D1589-BD1B-4586-BF09-D51D2A55352F}"/>
          </ac:spMkLst>
        </pc:spChg>
        <pc:spChg chg="add mod">
          <ac:chgData name="FAVE ERWAN" userId="S::fave2@lacroixrouge-brest.fr::cd3cbb37-2e68-4ace-89d1-6115e3a0cc4f" providerId="AD" clId="Web-{17B73CFA-92D6-8E52-E8AE-3D137AE92E3F}" dt="2019-12-13T13:06:12.946" v="90" actId="1076"/>
          <ac:spMkLst>
            <pc:docMk/>
            <pc:sldMk cId="738634489" sldId="273"/>
            <ac:spMk id="7" creationId="{533AFE6D-5D01-4746-9D7E-3E3F69F5C3C3}"/>
          </ac:spMkLst>
        </pc:spChg>
        <pc:spChg chg="add">
          <ac:chgData name="FAVE ERWAN" userId="S::fave2@lacroixrouge-brest.fr::cd3cbb37-2e68-4ace-89d1-6115e3a0cc4f" providerId="AD" clId="Web-{17B73CFA-92D6-8E52-E8AE-3D137AE92E3F}" dt="2019-12-13T13:01:29.226" v="27"/>
          <ac:spMkLst>
            <pc:docMk/>
            <pc:sldMk cId="738634489" sldId="273"/>
            <ac:spMk id="11" creationId="{B670DBD5-770C-4383-9F54-5B86E86BD5BB}"/>
          </ac:spMkLst>
        </pc:spChg>
        <pc:picChg chg="add mod ord">
          <ac:chgData name="FAVE ERWAN" userId="S::fave2@lacroixrouge-brest.fr::cd3cbb37-2e68-4ace-89d1-6115e3a0cc4f" providerId="AD" clId="Web-{17B73CFA-92D6-8E52-E8AE-3D137AE92E3F}" dt="2019-12-13T13:01:29.226" v="27"/>
          <ac:picMkLst>
            <pc:docMk/>
            <pc:sldMk cId="738634489" sldId="273"/>
            <ac:picMk id="4" creationId="{10F50048-AA24-41CA-BCAD-97544A089E4B}"/>
          </ac:picMkLst>
        </pc:picChg>
      </pc:sldChg>
      <pc:sldChg chg="addSp delSp modSp new mod ord setBg">
        <pc:chgData name="FAVE ERWAN" userId="S::fave2@lacroixrouge-brest.fr::cd3cbb37-2e68-4ace-89d1-6115e3a0cc4f" providerId="AD" clId="Web-{17B73CFA-92D6-8E52-E8AE-3D137AE92E3F}" dt="2019-12-13T13:06:21.743" v="91" actId="1076"/>
        <pc:sldMkLst>
          <pc:docMk/>
          <pc:sldMk cId="1991160748" sldId="274"/>
        </pc:sldMkLst>
        <pc:spChg chg="add del">
          <ac:chgData name="FAVE ERWAN" userId="S::fave2@lacroixrouge-brest.fr::cd3cbb37-2e68-4ace-89d1-6115e3a0cc4f" providerId="AD" clId="Web-{17B73CFA-92D6-8E52-E8AE-3D137AE92E3F}" dt="2019-12-13T13:02:24.383" v="35"/>
          <ac:spMkLst>
            <pc:docMk/>
            <pc:sldMk cId="1991160748" sldId="274"/>
            <ac:spMk id="2" creationId="{CE9B15F5-EBFB-4426-B3C7-288EF990A49C}"/>
          </ac:spMkLst>
        </pc:spChg>
        <pc:spChg chg="del">
          <ac:chgData name="FAVE ERWAN" userId="S::fave2@lacroixrouge-brest.fr::cd3cbb37-2e68-4ace-89d1-6115e3a0cc4f" providerId="AD" clId="Web-{17B73CFA-92D6-8E52-E8AE-3D137AE92E3F}" dt="2019-12-13T13:01:44.757" v="30"/>
          <ac:spMkLst>
            <pc:docMk/>
            <pc:sldMk cId="1991160748" sldId="274"/>
            <ac:spMk id="3" creationId="{CA18DEFB-2FF5-45E4-B282-5AFAA88390DA}"/>
          </ac:spMkLst>
        </pc:spChg>
        <pc:spChg chg="add mod">
          <ac:chgData name="FAVE ERWAN" userId="S::fave2@lacroixrouge-brest.fr::cd3cbb37-2e68-4ace-89d1-6115e3a0cc4f" providerId="AD" clId="Web-{17B73CFA-92D6-8E52-E8AE-3D137AE92E3F}" dt="2019-12-13T13:06:21.743" v="91" actId="1076"/>
          <ac:spMkLst>
            <pc:docMk/>
            <pc:sldMk cId="1991160748" sldId="274"/>
            <ac:spMk id="6" creationId="{038FFA84-5626-410C-A09D-8494A0D6686E}"/>
          </ac:spMkLst>
        </pc:spChg>
        <pc:spChg chg="add del">
          <ac:chgData name="FAVE ERWAN" userId="S::fave2@lacroixrouge-brest.fr::cd3cbb37-2e68-4ace-89d1-6115e3a0cc4f" providerId="AD" clId="Web-{17B73CFA-92D6-8E52-E8AE-3D137AE92E3F}" dt="2019-12-13T13:02:14.929" v="32"/>
          <ac:spMkLst>
            <pc:docMk/>
            <pc:sldMk cId="1991160748" sldId="274"/>
            <ac:spMk id="9" creationId="{B670DBD5-770C-4383-9F54-5B86E86BD5BB}"/>
          </ac:spMkLst>
        </pc:spChg>
        <pc:picChg chg="add mod ord">
          <ac:chgData name="FAVE ERWAN" userId="S::fave2@lacroixrouge-brest.fr::cd3cbb37-2e68-4ace-89d1-6115e3a0cc4f" providerId="AD" clId="Web-{17B73CFA-92D6-8E52-E8AE-3D137AE92E3F}" dt="2019-12-13T13:02:26.758" v="36" actId="1076"/>
          <ac:picMkLst>
            <pc:docMk/>
            <pc:sldMk cId="1991160748" sldId="274"/>
            <ac:picMk id="4" creationId="{48E84C42-5E94-4269-9136-2D970A1600AB}"/>
          </ac:picMkLst>
        </pc:picChg>
      </pc:sldChg>
      <pc:sldChg chg="new">
        <pc:chgData name="FAVE ERWAN" userId="S::fave2@lacroixrouge-brest.fr::cd3cbb37-2e68-4ace-89d1-6115e3a0cc4f" providerId="AD" clId="Web-{17B73CFA-92D6-8E52-E8AE-3D137AE92E3F}" dt="2019-12-13T13:10:45.775" v="92"/>
        <pc:sldMkLst>
          <pc:docMk/>
          <pc:sldMk cId="316737249" sldId="275"/>
        </pc:sldMkLst>
      </pc:sldChg>
      <pc:sldChg chg="new">
        <pc:chgData name="FAVE ERWAN" userId="S::fave2@lacroixrouge-brest.fr::cd3cbb37-2e68-4ace-89d1-6115e3a0cc4f" providerId="AD" clId="Web-{17B73CFA-92D6-8E52-E8AE-3D137AE92E3F}" dt="2019-12-13T13:10:48.322" v="93"/>
        <pc:sldMkLst>
          <pc:docMk/>
          <pc:sldMk cId="804447460" sldId="276"/>
        </pc:sldMkLst>
      </pc:sldChg>
    </pc:docChg>
  </pc:docChgLst>
  <pc:docChgLst>
    <pc:chgData name="FAVE ERWAN" userId="S::fave2@lacroixrouge-brest.fr::cd3cbb37-2e68-4ace-89d1-6115e3a0cc4f" providerId="AD" clId="Web-{8FC44C9F-DD72-4478-AB11-9B08CA0436D5}"/>
    <pc:docChg chg="addSld modSld sldOrd">
      <pc:chgData name="FAVE ERWAN" userId="S::fave2@lacroixrouge-brest.fr::cd3cbb37-2e68-4ace-89d1-6115e3a0cc4f" providerId="AD" clId="Web-{8FC44C9F-DD72-4478-AB11-9B08CA0436D5}" dt="2019-12-10T08:39:57.239" v="600" actId="20577"/>
      <pc:docMkLst>
        <pc:docMk/>
      </pc:docMkLst>
      <pc:sldChg chg="modSp">
        <pc:chgData name="FAVE ERWAN" userId="S::fave2@lacroixrouge-brest.fr::cd3cbb37-2e68-4ace-89d1-6115e3a0cc4f" providerId="AD" clId="Web-{8FC44C9F-DD72-4478-AB11-9B08CA0436D5}" dt="2019-12-10T07:19:14.827" v="143" actId="20577"/>
        <pc:sldMkLst>
          <pc:docMk/>
          <pc:sldMk cId="109857222" sldId="256"/>
        </pc:sldMkLst>
        <pc:spChg chg="mod">
          <ac:chgData name="FAVE ERWAN" userId="S::fave2@lacroixrouge-brest.fr::cd3cbb37-2e68-4ace-89d1-6115e3a0cc4f" providerId="AD" clId="Web-{8FC44C9F-DD72-4478-AB11-9B08CA0436D5}" dt="2019-12-10T07:19:14.827" v="14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AVE ERWAN" userId="S::fave2@lacroixrouge-brest.fr::cd3cbb37-2e68-4ace-89d1-6115e3a0cc4f" providerId="AD" clId="Web-{8FC44C9F-DD72-4478-AB11-9B08CA0436D5}" dt="2019-12-10T07:14:03.267" v="6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setBg">
        <pc:chgData name="FAVE ERWAN" userId="S::fave2@lacroixrouge-brest.fr::cd3cbb37-2e68-4ace-89d1-6115e3a0cc4f" providerId="AD" clId="Web-{8FC44C9F-DD72-4478-AB11-9B08CA0436D5}" dt="2019-12-10T08:38:29.301" v="593"/>
        <pc:sldMkLst>
          <pc:docMk/>
          <pc:sldMk cId="2593586334" sldId="257"/>
        </pc:sldMkLst>
        <pc:spChg chg="mod">
          <ac:chgData name="FAVE ERWAN" userId="S::fave2@lacroixrouge-brest.fr::cd3cbb37-2e68-4ace-89d1-6115e3a0cc4f" providerId="AD" clId="Web-{8FC44C9F-DD72-4478-AB11-9B08CA0436D5}" dt="2019-12-10T08:38:29.301" v="593"/>
          <ac:spMkLst>
            <pc:docMk/>
            <pc:sldMk cId="2593586334" sldId="257"/>
            <ac:spMk id="2" creationId="{A04749D9-5B65-4B2A-BA90-D953452001B2}"/>
          </ac:spMkLst>
        </pc:spChg>
        <pc:spChg chg="add del mod">
          <ac:chgData name="FAVE ERWAN" userId="S::fave2@lacroixrouge-brest.fr::cd3cbb37-2e68-4ace-89d1-6115e3a0cc4f" providerId="AD" clId="Web-{8FC44C9F-DD72-4478-AB11-9B08CA0436D5}" dt="2019-12-10T08:38:29.301" v="593"/>
          <ac:spMkLst>
            <pc:docMk/>
            <pc:sldMk cId="2593586334" sldId="257"/>
            <ac:spMk id="3" creationId="{4F090BC1-EB0F-461D-A557-599DF2D3A233}"/>
          </ac:spMkLst>
        </pc:spChg>
        <pc:spChg chg="add del">
          <ac:chgData name="FAVE ERWAN" userId="S::fave2@lacroixrouge-brest.fr::cd3cbb37-2e68-4ace-89d1-6115e3a0cc4f" providerId="AD" clId="Web-{8FC44C9F-DD72-4478-AB11-9B08CA0436D5}" dt="2019-12-10T08:38:29.301" v="593"/>
          <ac:spMkLst>
            <pc:docMk/>
            <pc:sldMk cId="2593586334" sldId="257"/>
            <ac:spMk id="5" creationId="{3B854194-185D-494D-905C-7C7CB2E30F6E}"/>
          </ac:spMkLst>
        </pc:spChg>
        <pc:spChg chg="add del">
          <ac:chgData name="FAVE ERWAN" userId="S::fave2@lacroixrouge-brest.fr::cd3cbb37-2e68-4ace-89d1-6115e3a0cc4f" providerId="AD" clId="Web-{8FC44C9F-DD72-4478-AB11-9B08CA0436D5}" dt="2019-12-10T08:38:29.301" v="593"/>
          <ac:spMkLst>
            <pc:docMk/>
            <pc:sldMk cId="2593586334" sldId="257"/>
            <ac:spMk id="6" creationId="{B4F5FA0D-0104-4987-8241-EFF7C85B88DE}"/>
          </ac:spMkLst>
        </pc:spChg>
        <pc:spChg chg="add del">
          <ac:chgData name="FAVE ERWAN" userId="S::fave2@lacroixrouge-brest.fr::cd3cbb37-2e68-4ace-89d1-6115e3a0cc4f" providerId="AD" clId="Web-{8FC44C9F-DD72-4478-AB11-9B08CA0436D5}" dt="2019-12-10T08:38:29.301" v="593"/>
          <ac:spMkLst>
            <pc:docMk/>
            <pc:sldMk cId="2593586334" sldId="257"/>
            <ac:spMk id="19" creationId="{4351DFE5-F63D-4BE0-BDA9-E3EB88F01AA5}"/>
          </ac:spMkLst>
        </pc:spChg>
        <pc:graphicFrameChg chg="add del">
          <ac:chgData name="FAVE ERWAN" userId="S::fave2@lacroixrouge-brest.fr::cd3cbb37-2e68-4ace-89d1-6115e3a0cc4f" providerId="AD" clId="Web-{8FC44C9F-DD72-4478-AB11-9B08CA0436D5}" dt="2019-12-10T08:38:29.301" v="593"/>
          <ac:graphicFrameMkLst>
            <pc:docMk/>
            <pc:sldMk cId="2593586334" sldId="257"/>
            <ac:graphicFrameMk id="14" creationId="{CE8D2DBF-8777-4959-B3FB-4280E963EA60}"/>
          </ac:graphicFrameMkLst>
        </pc:graphicFrameChg>
        <pc:picChg chg="add del">
          <ac:chgData name="FAVE ERWAN" userId="S::fave2@lacroixrouge-brest.fr::cd3cbb37-2e68-4ace-89d1-6115e3a0cc4f" providerId="AD" clId="Web-{8FC44C9F-DD72-4478-AB11-9B08CA0436D5}" dt="2019-12-10T08:38:29.301" v="593"/>
          <ac:picMkLst>
            <pc:docMk/>
            <pc:sldMk cId="2593586334" sldId="257"/>
            <ac:picMk id="12" creationId="{2897127E-6CEF-446C-BE87-93B7C46E49D1}"/>
          </ac:picMkLst>
        </pc:picChg>
        <pc:picChg chg="add del">
          <ac:chgData name="FAVE ERWAN" userId="S::fave2@lacroixrouge-brest.fr::cd3cbb37-2e68-4ace-89d1-6115e3a0cc4f" providerId="AD" clId="Web-{8FC44C9F-DD72-4478-AB11-9B08CA0436D5}" dt="2019-12-10T08:38:29.301" v="593"/>
          <ac:picMkLst>
            <pc:docMk/>
            <pc:sldMk cId="2593586334" sldId="257"/>
            <ac:picMk id="21" creationId="{02DD2BC0-6F29-4B4F-8D61-2DCF6D2E8E73}"/>
          </ac:picMkLst>
        </pc:picChg>
      </pc:sldChg>
      <pc:sldChg chg="modSp">
        <pc:chgData name="FAVE ERWAN" userId="S::fave2@lacroixrouge-brest.fr::cd3cbb37-2e68-4ace-89d1-6115e3a0cc4f" providerId="AD" clId="Web-{8FC44C9F-DD72-4478-AB11-9B08CA0436D5}" dt="2019-12-10T07:19:35.733" v="146" actId="1076"/>
        <pc:sldMkLst>
          <pc:docMk/>
          <pc:sldMk cId="1612328330" sldId="258"/>
        </pc:sldMkLst>
        <pc:spChg chg="mod">
          <ac:chgData name="FAVE ERWAN" userId="S::fave2@lacroixrouge-brest.fr::cd3cbb37-2e68-4ace-89d1-6115e3a0cc4f" providerId="AD" clId="Web-{8FC44C9F-DD72-4478-AB11-9B08CA0436D5}" dt="2019-12-10T07:19:05.968" v="140" actId="20577"/>
          <ac:spMkLst>
            <pc:docMk/>
            <pc:sldMk cId="1612328330" sldId="258"/>
            <ac:spMk id="2" creationId="{AB2BBED7-44CB-438C-B508-2650139C8F37}"/>
          </ac:spMkLst>
        </pc:spChg>
        <pc:graphicFrameChg chg="mod">
          <ac:chgData name="FAVE ERWAN" userId="S::fave2@lacroixrouge-brest.fr::cd3cbb37-2e68-4ace-89d1-6115e3a0cc4f" providerId="AD" clId="Web-{8FC44C9F-DD72-4478-AB11-9B08CA0436D5}" dt="2019-12-10T07:19:35.733" v="146" actId="1076"/>
          <ac:graphicFrameMkLst>
            <pc:docMk/>
            <pc:sldMk cId="1612328330" sldId="258"/>
            <ac:graphicFrameMk id="5" creationId="{FF690BB5-189B-4961-9148-B10099B2468F}"/>
          </ac:graphicFrameMkLst>
        </pc:graphicFrameChg>
      </pc:sldChg>
      <pc:sldChg chg="delSp modSp">
        <pc:chgData name="FAVE ERWAN" userId="S::fave2@lacroixrouge-brest.fr::cd3cbb37-2e68-4ace-89d1-6115e3a0cc4f" providerId="AD" clId="Web-{8FC44C9F-DD72-4478-AB11-9B08CA0436D5}" dt="2019-12-10T07:24:06.794" v="167"/>
        <pc:sldMkLst>
          <pc:docMk/>
          <pc:sldMk cId="1971386598" sldId="259"/>
        </pc:sldMkLst>
        <pc:graphicFrameChg chg="del">
          <ac:chgData name="FAVE ERWAN" userId="S::fave2@lacroixrouge-brest.fr::cd3cbb37-2e68-4ace-89d1-6115e3a0cc4f" providerId="AD" clId="Web-{8FC44C9F-DD72-4478-AB11-9B08CA0436D5}" dt="2019-12-10T07:18:47.280" v="133"/>
          <ac:graphicFrameMkLst>
            <pc:docMk/>
            <pc:sldMk cId="1971386598" sldId="259"/>
            <ac:graphicFrameMk id="5" creationId="{D9CC7345-C727-4DD3-8294-296D00FF3ECF}"/>
          </ac:graphicFrameMkLst>
        </pc:graphicFrameChg>
        <pc:graphicFrameChg chg="mod modGraphic">
          <ac:chgData name="FAVE ERWAN" userId="S::fave2@lacroixrouge-brest.fr::cd3cbb37-2e68-4ace-89d1-6115e3a0cc4f" providerId="AD" clId="Web-{8FC44C9F-DD72-4478-AB11-9B08CA0436D5}" dt="2019-12-10T07:24:06.794" v="167"/>
          <ac:graphicFrameMkLst>
            <pc:docMk/>
            <pc:sldMk cId="1971386598" sldId="259"/>
            <ac:graphicFrameMk id="12" creationId="{FAAAD7B9-9449-4E60-BD2A-4573444ABD08}"/>
          </ac:graphicFrameMkLst>
        </pc:graphicFrameChg>
        <pc:graphicFrameChg chg="del mod modGraphic">
          <ac:chgData name="FAVE ERWAN" userId="S::fave2@lacroixrouge-brest.fr::cd3cbb37-2e68-4ace-89d1-6115e3a0cc4f" providerId="AD" clId="Web-{8FC44C9F-DD72-4478-AB11-9B08CA0436D5}" dt="2019-12-10T07:18:51.655" v="136"/>
          <ac:graphicFrameMkLst>
            <pc:docMk/>
            <pc:sldMk cId="1971386598" sldId="259"/>
            <ac:graphicFrameMk id="16" creationId="{ABE9CE9D-C590-47F2-995C-CB4514ABE68D}"/>
          </ac:graphicFrameMkLst>
        </pc:graphicFrameChg>
      </pc:sldChg>
      <pc:sldChg chg="addSp delSp modSp mod setBg setClrOvrMap">
        <pc:chgData name="FAVE ERWAN" userId="S::fave2@lacroixrouge-brest.fr::cd3cbb37-2e68-4ace-89d1-6115e3a0cc4f" providerId="AD" clId="Web-{8FC44C9F-DD72-4478-AB11-9B08CA0436D5}" dt="2019-12-10T07:16:45.031" v="94"/>
        <pc:sldMkLst>
          <pc:docMk/>
          <pc:sldMk cId="3666606348" sldId="260"/>
        </pc:sldMkLst>
        <pc:spChg chg="del mod">
          <ac:chgData name="FAVE ERWAN" userId="S::fave2@lacroixrouge-brest.fr::cd3cbb37-2e68-4ace-89d1-6115e3a0cc4f" providerId="AD" clId="Web-{8FC44C9F-DD72-4478-AB11-9B08CA0436D5}" dt="2019-12-10T07:15:34.063" v="81"/>
          <ac:spMkLst>
            <pc:docMk/>
            <pc:sldMk cId="3666606348" sldId="260"/>
            <ac:spMk id="2" creationId="{7A740ED3-E01D-4816-9CF5-9B434970D507}"/>
          </ac:spMkLst>
        </pc:spChg>
        <pc:spChg chg="del">
          <ac:chgData name="FAVE ERWAN" userId="S::fave2@lacroixrouge-brest.fr::cd3cbb37-2e68-4ace-89d1-6115e3a0cc4f" providerId="AD" clId="Web-{8FC44C9F-DD72-4478-AB11-9B08CA0436D5}" dt="2019-12-10T07:14:58.110" v="72"/>
          <ac:spMkLst>
            <pc:docMk/>
            <pc:sldMk cId="3666606348" sldId="260"/>
            <ac:spMk id="3" creationId="{86514908-3520-41CB-9B8C-C44C5E1F0473}"/>
          </ac:spMkLst>
        </pc:spChg>
        <pc:spChg chg="add del">
          <ac:chgData name="FAVE ERWAN" userId="S::fave2@lacroixrouge-brest.fr::cd3cbb37-2e68-4ace-89d1-6115e3a0cc4f" providerId="AD" clId="Web-{8FC44C9F-DD72-4478-AB11-9B08CA0436D5}" dt="2019-12-10T07:16:38.422" v="93"/>
          <ac:spMkLst>
            <pc:docMk/>
            <pc:sldMk cId="3666606348" sldId="260"/>
            <ac:spMk id="6" creationId="{A3BAF07C-C39E-42EB-BB22-8D46691D9735}"/>
          </ac:spMkLst>
        </pc:spChg>
        <pc:spChg chg="add del">
          <ac:chgData name="FAVE ERWAN" userId="S::fave2@lacroixrouge-brest.fr::cd3cbb37-2e68-4ace-89d1-6115e3a0cc4f" providerId="AD" clId="Web-{8FC44C9F-DD72-4478-AB11-9B08CA0436D5}" dt="2019-12-10T07:16:31.094" v="91"/>
          <ac:spMkLst>
            <pc:docMk/>
            <pc:sldMk cId="3666606348" sldId="260"/>
            <ac:spMk id="8" creationId="{7C81369B-57BE-4CC0-9264-D066BB331BFB}"/>
          </ac:spMkLst>
        </pc:spChg>
        <pc:spChg chg="add del">
          <ac:chgData name="FAVE ERWAN" userId="S::fave2@lacroixrouge-brest.fr::cd3cbb37-2e68-4ace-89d1-6115e3a0cc4f" providerId="AD" clId="Web-{8FC44C9F-DD72-4478-AB11-9B08CA0436D5}" dt="2019-12-10T07:16:38.422" v="93"/>
          <ac:spMkLst>
            <pc:docMk/>
            <pc:sldMk cId="3666606348" sldId="260"/>
            <ac:spMk id="9" creationId="{7C81369B-57BE-4CC0-9264-D066BB331BFB}"/>
          </ac:spMkLst>
        </pc:spChg>
        <pc:spChg chg="add">
          <ac:chgData name="FAVE ERWAN" userId="S::fave2@lacroixrouge-brest.fr::cd3cbb37-2e68-4ace-89d1-6115e3a0cc4f" providerId="AD" clId="Web-{8FC44C9F-DD72-4478-AB11-9B08CA0436D5}" dt="2019-12-10T07:16:45.031" v="94"/>
          <ac:spMkLst>
            <pc:docMk/>
            <pc:sldMk cId="3666606348" sldId="260"/>
            <ac:spMk id="10" creationId="{B1193618-4E25-4CA2-A90E-01462093F1C5}"/>
          </ac:spMkLst>
        </pc:spChg>
        <pc:spChg chg="add del">
          <ac:chgData name="FAVE ERWAN" userId="S::fave2@lacroixrouge-brest.fr::cd3cbb37-2e68-4ace-89d1-6115e3a0cc4f" providerId="AD" clId="Web-{8FC44C9F-DD72-4478-AB11-9B08CA0436D5}" dt="2019-12-10T07:16:31.094" v="91"/>
          <ac:spMkLst>
            <pc:docMk/>
            <pc:sldMk cId="3666606348" sldId="260"/>
            <ac:spMk id="11" creationId="{A3BAF07C-C39E-42EB-BB22-8D46691D9735}"/>
          </ac:spMkLst>
        </pc:spChg>
        <pc:grpChg chg="add del">
          <ac:chgData name="FAVE ERWAN" userId="S::fave2@lacroixrouge-brest.fr::cd3cbb37-2e68-4ace-89d1-6115e3a0cc4f" providerId="AD" clId="Web-{8FC44C9F-DD72-4478-AB11-9B08CA0436D5}" dt="2019-12-10T07:16:38.422" v="93"/>
          <ac:grpSpMkLst>
            <pc:docMk/>
            <pc:sldMk cId="3666606348" sldId="260"/>
            <ac:grpSpMk id="7" creationId="{D8E9CF54-0466-4261-9E62-0249E60E1886}"/>
          </ac:grpSpMkLst>
        </pc:grpChg>
        <pc:grpChg chg="add del">
          <ac:chgData name="FAVE ERWAN" userId="S::fave2@lacroixrouge-brest.fr::cd3cbb37-2e68-4ace-89d1-6115e3a0cc4f" providerId="AD" clId="Web-{8FC44C9F-DD72-4478-AB11-9B08CA0436D5}" dt="2019-12-10T07:16:31.094" v="91"/>
          <ac:grpSpMkLst>
            <pc:docMk/>
            <pc:sldMk cId="3666606348" sldId="260"/>
            <ac:grpSpMk id="13" creationId="{D8E9CF54-0466-4261-9E62-0249E60E1886}"/>
          </ac:grpSpMkLst>
        </pc:grpChg>
        <pc:picChg chg="add mod ord">
          <ac:chgData name="FAVE ERWAN" userId="S::fave2@lacroixrouge-brest.fr::cd3cbb37-2e68-4ace-89d1-6115e3a0cc4f" providerId="AD" clId="Web-{8FC44C9F-DD72-4478-AB11-9B08CA0436D5}" dt="2019-12-10T07:16:45.031" v="94"/>
          <ac:picMkLst>
            <pc:docMk/>
            <pc:sldMk cId="3666606348" sldId="260"/>
            <ac:picMk id="4" creationId="{E3BB71E2-7F2A-4C33-B33D-C1A8F6F07467}"/>
          </ac:picMkLst>
        </pc:picChg>
      </pc:sldChg>
      <pc:sldChg chg="addSp delSp modSp new ord">
        <pc:chgData name="FAVE ERWAN" userId="S::fave2@lacroixrouge-brest.fr::cd3cbb37-2e68-4ace-89d1-6115e3a0cc4f" providerId="AD" clId="Web-{8FC44C9F-DD72-4478-AB11-9B08CA0436D5}" dt="2019-12-10T07:16:00.110" v="86"/>
        <pc:sldMkLst>
          <pc:docMk/>
          <pc:sldMk cId="221316422" sldId="261"/>
        </pc:sldMkLst>
        <pc:spChg chg="del">
          <ac:chgData name="FAVE ERWAN" userId="S::fave2@lacroixrouge-brest.fr::cd3cbb37-2e68-4ace-89d1-6115e3a0cc4f" providerId="AD" clId="Web-{8FC44C9F-DD72-4478-AB11-9B08CA0436D5}" dt="2019-12-10T07:15:10.751" v="75"/>
          <ac:spMkLst>
            <pc:docMk/>
            <pc:sldMk cId="221316422" sldId="261"/>
            <ac:spMk id="2" creationId="{0BCEAE19-6CCD-41D1-AA3B-C18D1E9EDAB3}"/>
          </ac:spMkLst>
        </pc:spChg>
        <pc:spChg chg="del">
          <ac:chgData name="FAVE ERWAN" userId="S::fave2@lacroixrouge-brest.fr::cd3cbb37-2e68-4ace-89d1-6115e3a0cc4f" providerId="AD" clId="Web-{8FC44C9F-DD72-4478-AB11-9B08CA0436D5}" dt="2019-12-10T07:15:08.094" v="74"/>
          <ac:spMkLst>
            <pc:docMk/>
            <pc:sldMk cId="221316422" sldId="261"/>
            <ac:spMk id="3" creationId="{522AB503-C51F-4E1D-B37B-181C46141C49}"/>
          </ac:spMkLst>
        </pc:spChg>
        <pc:picChg chg="add mod ord">
          <ac:chgData name="FAVE ERWAN" userId="S::fave2@lacroixrouge-brest.fr::cd3cbb37-2e68-4ace-89d1-6115e3a0cc4f" providerId="AD" clId="Web-{8FC44C9F-DD72-4478-AB11-9B08CA0436D5}" dt="2019-12-10T07:15:21.423" v="80" actId="1076"/>
          <ac:picMkLst>
            <pc:docMk/>
            <pc:sldMk cId="221316422" sldId="261"/>
            <ac:picMk id="4" creationId="{226BA511-6C28-4C78-A825-481F5CE03258}"/>
          </ac:picMkLst>
        </pc:picChg>
      </pc:sldChg>
      <pc:sldChg chg="addSp delSp modSp new ord">
        <pc:chgData name="FAVE ERWAN" userId="S::fave2@lacroixrouge-brest.fr::cd3cbb37-2e68-4ace-89d1-6115e3a0cc4f" providerId="AD" clId="Web-{8FC44C9F-DD72-4478-AB11-9B08CA0436D5}" dt="2019-12-10T08:32:10.782" v="561" actId="1076"/>
        <pc:sldMkLst>
          <pc:docMk/>
          <pc:sldMk cId="4121668725" sldId="262"/>
        </pc:sldMkLst>
        <pc:spChg chg="del">
          <ac:chgData name="FAVE ERWAN" userId="S::fave2@lacroixrouge-brest.fr::cd3cbb37-2e68-4ace-89d1-6115e3a0cc4f" providerId="AD" clId="Web-{8FC44C9F-DD72-4478-AB11-9B08CA0436D5}" dt="2019-12-10T08:30:30.360" v="544"/>
          <ac:spMkLst>
            <pc:docMk/>
            <pc:sldMk cId="4121668725" sldId="262"/>
            <ac:spMk id="2" creationId="{D2645E5C-FE12-4327-91ED-624E6FF6BD34}"/>
          </ac:spMkLst>
        </pc:spChg>
        <pc:spChg chg="del">
          <ac:chgData name="FAVE ERWAN" userId="S::fave2@lacroixrouge-brest.fr::cd3cbb37-2e68-4ace-89d1-6115e3a0cc4f" providerId="AD" clId="Web-{8FC44C9F-DD72-4478-AB11-9B08CA0436D5}" dt="2019-12-10T08:30:31.797" v="545"/>
          <ac:spMkLst>
            <pc:docMk/>
            <pc:sldMk cId="4121668725" sldId="262"/>
            <ac:spMk id="3" creationId="{7540A624-AA08-44DE-8C3A-61093151E30B}"/>
          </ac:spMkLst>
        </pc:spChg>
        <pc:spChg chg="add del mod">
          <ac:chgData name="FAVE ERWAN" userId="S::fave2@lacroixrouge-brest.fr::cd3cbb37-2e68-4ace-89d1-6115e3a0cc4f" providerId="AD" clId="Web-{8FC44C9F-DD72-4478-AB11-9B08CA0436D5}" dt="2019-12-10T08:31:53.579" v="557"/>
          <ac:spMkLst>
            <pc:docMk/>
            <pc:sldMk cId="4121668725" sldId="262"/>
            <ac:spMk id="7" creationId="{0DD7D23C-F02D-42F7-8CFE-9DDD8A95A177}"/>
          </ac:spMkLst>
        </pc:spChg>
        <pc:picChg chg="add del mod ord modCrop">
          <ac:chgData name="FAVE ERWAN" userId="S::fave2@lacroixrouge-brest.fr::cd3cbb37-2e68-4ace-89d1-6115e3a0cc4f" providerId="AD" clId="Web-{8FC44C9F-DD72-4478-AB11-9B08CA0436D5}" dt="2019-12-10T08:31:51.313" v="556"/>
          <ac:picMkLst>
            <pc:docMk/>
            <pc:sldMk cId="4121668725" sldId="262"/>
            <ac:picMk id="4" creationId="{5A3641A6-8951-4EBC-9656-23B26E631D54}"/>
          </ac:picMkLst>
        </pc:picChg>
        <pc:picChg chg="add mod ord modCrop">
          <ac:chgData name="FAVE ERWAN" userId="S::fave2@lacroixrouge-brest.fr::cd3cbb37-2e68-4ace-89d1-6115e3a0cc4f" providerId="AD" clId="Web-{8FC44C9F-DD72-4478-AB11-9B08CA0436D5}" dt="2019-12-10T08:32:10.782" v="561" actId="1076"/>
          <ac:picMkLst>
            <pc:docMk/>
            <pc:sldMk cId="4121668725" sldId="262"/>
            <ac:picMk id="8" creationId="{1AA03671-D3A2-4AC1-BACF-4405CC14D852}"/>
          </ac:picMkLst>
        </pc:picChg>
      </pc:sldChg>
      <pc:sldChg chg="addSp delSp modSp new">
        <pc:chgData name="FAVE ERWAN" userId="S::fave2@lacroixrouge-brest.fr::cd3cbb37-2e68-4ace-89d1-6115e3a0cc4f" providerId="AD" clId="Web-{8FC44C9F-DD72-4478-AB11-9B08CA0436D5}" dt="2019-12-10T08:33:31.095" v="591" actId="1076"/>
        <pc:sldMkLst>
          <pc:docMk/>
          <pc:sldMk cId="3944271752" sldId="263"/>
        </pc:sldMkLst>
        <pc:spChg chg="del">
          <ac:chgData name="FAVE ERWAN" userId="S::fave2@lacroixrouge-brest.fr::cd3cbb37-2e68-4ace-89d1-6115e3a0cc4f" providerId="AD" clId="Web-{8FC44C9F-DD72-4478-AB11-9B08CA0436D5}" dt="2019-12-10T08:29:12.078" v="527"/>
          <ac:spMkLst>
            <pc:docMk/>
            <pc:sldMk cId="3944271752" sldId="263"/>
            <ac:spMk id="2" creationId="{E44BDDDE-7D70-46C7-BC4F-0E83467CDB60}"/>
          </ac:spMkLst>
        </pc:spChg>
        <pc:spChg chg="del mod">
          <ac:chgData name="FAVE ERWAN" userId="S::fave2@lacroixrouge-brest.fr::cd3cbb37-2e68-4ace-89d1-6115e3a0cc4f" providerId="AD" clId="Web-{8FC44C9F-DD72-4478-AB11-9B08CA0436D5}" dt="2019-12-10T08:29:45.265" v="538"/>
          <ac:spMkLst>
            <pc:docMk/>
            <pc:sldMk cId="3944271752" sldId="263"/>
            <ac:spMk id="3" creationId="{AC2B9A47-3EB3-4467-8EA9-84503FD8B52A}"/>
          </ac:spMkLst>
        </pc:spChg>
        <pc:spChg chg="add mod">
          <ac:chgData name="FAVE ERWAN" userId="S::fave2@lacroixrouge-brest.fr::cd3cbb37-2e68-4ace-89d1-6115e3a0cc4f" providerId="AD" clId="Web-{8FC44C9F-DD72-4478-AB11-9B08CA0436D5}" dt="2019-12-10T08:33:26.767" v="590" actId="14100"/>
          <ac:spMkLst>
            <pc:docMk/>
            <pc:sldMk cId="3944271752" sldId="263"/>
            <ac:spMk id="6" creationId="{9A8EEEDF-A3FE-410B-9EF1-0CA5550D5835}"/>
          </ac:spMkLst>
        </pc:spChg>
        <pc:picChg chg="add mod ord modCrop">
          <ac:chgData name="FAVE ERWAN" userId="S::fave2@lacroixrouge-brest.fr::cd3cbb37-2e68-4ace-89d1-6115e3a0cc4f" providerId="AD" clId="Web-{8FC44C9F-DD72-4478-AB11-9B08CA0436D5}" dt="2019-12-10T08:33:31.095" v="591" actId="1076"/>
          <ac:picMkLst>
            <pc:docMk/>
            <pc:sldMk cId="3944271752" sldId="263"/>
            <ac:picMk id="4" creationId="{CD1793CC-076C-4C91-8A5C-AB2711EC1CAF}"/>
          </ac:picMkLst>
        </pc:picChg>
      </pc:sldChg>
      <pc:sldChg chg="addSp delSp modSp new mod setBg">
        <pc:chgData name="FAVE ERWAN" userId="S::fave2@lacroixrouge-brest.fr::cd3cbb37-2e68-4ace-89d1-6115e3a0cc4f" providerId="AD" clId="Web-{8FC44C9F-DD72-4478-AB11-9B08CA0436D5}" dt="2019-12-10T07:47:00.675" v="520"/>
        <pc:sldMkLst>
          <pc:docMk/>
          <pc:sldMk cId="2959502570" sldId="264"/>
        </pc:sldMkLst>
        <pc:spChg chg="mod">
          <ac:chgData name="FAVE ERWAN" userId="S::fave2@lacroixrouge-brest.fr::cd3cbb37-2e68-4ace-89d1-6115e3a0cc4f" providerId="AD" clId="Web-{8FC44C9F-DD72-4478-AB11-9B08CA0436D5}" dt="2019-12-10T07:47:00.675" v="520"/>
          <ac:spMkLst>
            <pc:docMk/>
            <pc:sldMk cId="2959502570" sldId="264"/>
            <ac:spMk id="2" creationId="{CDD0E7B6-ED1E-49EF-BFAC-9A6FDF3AB51C}"/>
          </ac:spMkLst>
        </pc:spChg>
        <pc:spChg chg="del mod">
          <ac:chgData name="FAVE ERWAN" userId="S::fave2@lacroixrouge-brest.fr::cd3cbb37-2e68-4ace-89d1-6115e3a0cc4f" providerId="AD" clId="Web-{8FC44C9F-DD72-4478-AB11-9B08CA0436D5}" dt="2019-12-10T07:47:00.675" v="520"/>
          <ac:spMkLst>
            <pc:docMk/>
            <pc:sldMk cId="2959502570" sldId="264"/>
            <ac:spMk id="3" creationId="{0E5B6961-5937-45A0-AC3D-952F615E575C}"/>
          </ac:spMkLst>
        </pc:spChg>
        <pc:spChg chg="add">
          <ac:chgData name="FAVE ERWAN" userId="S::fave2@lacroixrouge-brest.fr::cd3cbb37-2e68-4ace-89d1-6115e3a0cc4f" providerId="AD" clId="Web-{8FC44C9F-DD72-4478-AB11-9B08CA0436D5}" dt="2019-12-10T07:47:00.675" v="520"/>
          <ac:spMkLst>
            <pc:docMk/>
            <pc:sldMk cId="2959502570" sldId="264"/>
            <ac:spMk id="10" creationId="{46C2E80F-49A6-4372-B103-219D417A55ED}"/>
          </ac:spMkLst>
        </pc:spChg>
        <pc:graphicFrameChg chg="add">
          <ac:chgData name="FAVE ERWAN" userId="S::fave2@lacroixrouge-brest.fr::cd3cbb37-2e68-4ace-89d1-6115e3a0cc4f" providerId="AD" clId="Web-{8FC44C9F-DD72-4478-AB11-9B08CA0436D5}" dt="2019-12-10T07:47:00.675" v="520"/>
          <ac:graphicFrameMkLst>
            <pc:docMk/>
            <pc:sldMk cId="2959502570" sldId="264"/>
            <ac:graphicFrameMk id="5" creationId="{7D496F97-4440-4847-9760-22B81E09704B}"/>
          </ac:graphicFrameMkLst>
        </pc:graphicFrameChg>
      </pc:sldChg>
      <pc:sldChg chg="modSp new">
        <pc:chgData name="FAVE ERWAN" userId="S::fave2@lacroixrouge-brest.fr::cd3cbb37-2e68-4ace-89d1-6115e3a0cc4f" providerId="AD" clId="Web-{8FC44C9F-DD72-4478-AB11-9B08CA0436D5}" dt="2019-12-10T07:25:05.700" v="190" actId="20577"/>
        <pc:sldMkLst>
          <pc:docMk/>
          <pc:sldMk cId="346444371" sldId="265"/>
        </pc:sldMkLst>
        <pc:spChg chg="mod">
          <ac:chgData name="FAVE ERWAN" userId="S::fave2@lacroixrouge-brest.fr::cd3cbb37-2e68-4ace-89d1-6115e3a0cc4f" providerId="AD" clId="Web-{8FC44C9F-DD72-4478-AB11-9B08CA0436D5}" dt="2019-12-10T07:25:05.700" v="190" actId="20577"/>
          <ac:spMkLst>
            <pc:docMk/>
            <pc:sldMk cId="346444371" sldId="265"/>
            <ac:spMk id="2" creationId="{54E67588-9165-4117-A4F0-F05528CAAC0F}"/>
          </ac:spMkLst>
        </pc:spChg>
        <pc:spChg chg="mod">
          <ac:chgData name="FAVE ERWAN" userId="S::fave2@lacroixrouge-brest.fr::cd3cbb37-2e68-4ace-89d1-6115e3a0cc4f" providerId="AD" clId="Web-{8FC44C9F-DD72-4478-AB11-9B08CA0436D5}" dt="2019-12-10T07:22:52.544" v="153" actId="20577"/>
          <ac:spMkLst>
            <pc:docMk/>
            <pc:sldMk cId="346444371" sldId="265"/>
            <ac:spMk id="3" creationId="{1AE91ED4-7E23-49CC-8440-AE3F3A88D310}"/>
          </ac:spMkLst>
        </pc:spChg>
      </pc:sldChg>
      <pc:sldChg chg="addSp delSp modSp new mod setBg">
        <pc:chgData name="FAVE ERWAN" userId="S::fave2@lacroixrouge-brest.fr::cd3cbb37-2e68-4ace-89d1-6115e3a0cc4f" providerId="AD" clId="Web-{8FC44C9F-DD72-4478-AB11-9B08CA0436D5}" dt="2019-12-10T07:39:38.100" v="455" actId="20577"/>
        <pc:sldMkLst>
          <pc:docMk/>
          <pc:sldMk cId="1618447272" sldId="266"/>
        </pc:sldMkLst>
        <pc:spChg chg="mod">
          <ac:chgData name="FAVE ERWAN" userId="S::fave2@lacroixrouge-brest.fr::cd3cbb37-2e68-4ace-89d1-6115e3a0cc4f" providerId="AD" clId="Web-{8FC44C9F-DD72-4478-AB11-9B08CA0436D5}" dt="2019-12-10T07:34:43.055" v="340"/>
          <ac:spMkLst>
            <pc:docMk/>
            <pc:sldMk cId="1618447272" sldId="266"/>
            <ac:spMk id="2" creationId="{649C8CB6-D324-4A49-BB99-3CF8C5AF29DC}"/>
          </ac:spMkLst>
        </pc:spChg>
        <pc:spChg chg="add del mod">
          <ac:chgData name="FAVE ERWAN" userId="S::fave2@lacroixrouge-brest.fr::cd3cbb37-2e68-4ace-89d1-6115e3a0cc4f" providerId="AD" clId="Web-{8FC44C9F-DD72-4478-AB11-9B08CA0436D5}" dt="2019-12-10T07:34:43.055" v="340"/>
          <ac:spMkLst>
            <pc:docMk/>
            <pc:sldMk cId="1618447272" sldId="266"/>
            <ac:spMk id="3" creationId="{D2843B91-3F9C-445E-A142-51F187CFC6C6}"/>
          </ac:spMkLst>
        </pc:spChg>
        <pc:spChg chg="add">
          <ac:chgData name="FAVE ERWAN" userId="S::fave2@lacroixrouge-brest.fr::cd3cbb37-2e68-4ace-89d1-6115e3a0cc4f" providerId="AD" clId="Web-{8FC44C9F-DD72-4478-AB11-9B08CA0436D5}" dt="2019-12-10T07:34:43.055" v="340"/>
          <ac:spMkLst>
            <pc:docMk/>
            <pc:sldMk cId="1618447272" sldId="266"/>
            <ac:spMk id="6" creationId="{4038CB10-1F5C-4D54-9DF7-12586DE5B007}"/>
          </ac:spMkLst>
        </pc:spChg>
        <pc:spChg chg="add del">
          <ac:chgData name="FAVE ERWAN" userId="S::fave2@lacroixrouge-brest.fr::cd3cbb37-2e68-4ace-89d1-6115e3a0cc4f" providerId="AD" clId="Web-{8FC44C9F-DD72-4478-AB11-9B08CA0436D5}" dt="2019-12-10T07:34:43.024" v="339"/>
          <ac:spMkLst>
            <pc:docMk/>
            <pc:sldMk cId="1618447272" sldId="266"/>
            <ac:spMk id="10" creationId="{46C2E80F-49A6-4372-B103-219D417A55ED}"/>
          </ac:spMkLst>
        </pc:spChg>
        <pc:spChg chg="add">
          <ac:chgData name="FAVE ERWAN" userId="S::fave2@lacroixrouge-brest.fr::cd3cbb37-2e68-4ace-89d1-6115e3a0cc4f" providerId="AD" clId="Web-{8FC44C9F-DD72-4478-AB11-9B08CA0436D5}" dt="2019-12-10T07:34:43.055" v="340"/>
          <ac:spMkLst>
            <pc:docMk/>
            <pc:sldMk cId="1618447272" sldId="266"/>
            <ac:spMk id="12" creationId="{73ED6512-6858-4552-B699-9A97FE9A4EA2}"/>
          </ac:spMkLst>
        </pc:spChg>
        <pc:graphicFrameChg chg="add del">
          <ac:chgData name="FAVE ERWAN" userId="S::fave2@lacroixrouge-brest.fr::cd3cbb37-2e68-4ace-89d1-6115e3a0cc4f" providerId="AD" clId="Web-{8FC44C9F-DD72-4478-AB11-9B08CA0436D5}" dt="2019-12-10T07:34:43.024" v="339"/>
          <ac:graphicFrameMkLst>
            <pc:docMk/>
            <pc:sldMk cId="1618447272" sldId="266"/>
            <ac:graphicFrameMk id="5" creationId="{845EA90A-7EA4-48F6-9532-82162AC37FC6}"/>
          </ac:graphicFrameMkLst>
        </pc:graphicFrameChg>
        <pc:graphicFrameChg chg="add modGraphic">
          <ac:chgData name="FAVE ERWAN" userId="S::fave2@lacroixrouge-brest.fr::cd3cbb37-2e68-4ace-89d1-6115e3a0cc4f" providerId="AD" clId="Web-{8FC44C9F-DD72-4478-AB11-9B08CA0436D5}" dt="2019-12-10T07:39:38.100" v="455" actId="20577"/>
          <ac:graphicFrameMkLst>
            <pc:docMk/>
            <pc:sldMk cId="1618447272" sldId="266"/>
            <ac:graphicFrameMk id="7" creationId="{E1EAAE69-2BBB-47D2-9197-48593A394111}"/>
          </ac:graphicFrameMkLst>
        </pc:graphicFrameChg>
      </pc:sldChg>
      <pc:sldChg chg="new">
        <pc:chgData name="FAVE ERWAN" userId="S::fave2@lacroixrouge-brest.fr::cd3cbb37-2e68-4ace-89d1-6115e3a0cc4f" providerId="AD" clId="Web-{8FC44C9F-DD72-4478-AB11-9B08CA0436D5}" dt="2019-12-10T08:31:03.985" v="551"/>
        <pc:sldMkLst>
          <pc:docMk/>
          <pc:sldMk cId="4262029170" sldId="267"/>
        </pc:sldMkLst>
      </pc:sldChg>
      <pc:sldChg chg="new">
        <pc:chgData name="FAVE ERWAN" userId="S::fave2@lacroixrouge-brest.fr::cd3cbb37-2e68-4ace-89d1-6115e3a0cc4f" providerId="AD" clId="Web-{8FC44C9F-DD72-4478-AB11-9B08CA0436D5}" dt="2019-12-10T08:31:08.313" v="553"/>
        <pc:sldMkLst>
          <pc:docMk/>
          <pc:sldMk cId="2515441478" sldId="268"/>
        </pc:sldMkLst>
      </pc:sldChg>
      <pc:sldChg chg="new">
        <pc:chgData name="FAVE ERWAN" userId="S::fave2@lacroixrouge-brest.fr::cd3cbb37-2e68-4ace-89d1-6115e3a0cc4f" providerId="AD" clId="Web-{8FC44C9F-DD72-4478-AB11-9B08CA0436D5}" dt="2019-12-10T08:31:10.141" v="554"/>
        <pc:sldMkLst>
          <pc:docMk/>
          <pc:sldMk cId="3423644017" sldId="269"/>
        </pc:sldMkLst>
      </pc:sldChg>
      <pc:sldChg chg="new">
        <pc:chgData name="FAVE ERWAN" userId="S::fave2@lacroixrouge-brest.fr::cd3cbb37-2e68-4ace-89d1-6115e3a0cc4f" providerId="AD" clId="Web-{8FC44C9F-DD72-4478-AB11-9B08CA0436D5}" dt="2019-12-10T08:31:11.939" v="555"/>
        <pc:sldMkLst>
          <pc:docMk/>
          <pc:sldMk cId="621610850" sldId="270"/>
        </pc:sldMkLst>
      </pc:sldChg>
      <pc:sldChg chg="modSp new">
        <pc:chgData name="FAVE ERWAN" userId="S::fave2@lacroixrouge-brest.fr::cd3cbb37-2e68-4ace-89d1-6115e3a0cc4f" providerId="AD" clId="Web-{8FC44C9F-DD72-4478-AB11-9B08CA0436D5}" dt="2019-12-10T08:39:57.239" v="599" actId="20577"/>
        <pc:sldMkLst>
          <pc:docMk/>
          <pc:sldMk cId="2883249994" sldId="271"/>
        </pc:sldMkLst>
        <pc:spChg chg="mod">
          <ac:chgData name="FAVE ERWAN" userId="S::fave2@lacroixrouge-brest.fr::cd3cbb37-2e68-4ace-89d1-6115e3a0cc4f" providerId="AD" clId="Web-{8FC44C9F-DD72-4478-AB11-9B08CA0436D5}" dt="2019-12-10T08:39:57.239" v="599" actId="20577"/>
          <ac:spMkLst>
            <pc:docMk/>
            <pc:sldMk cId="2883249994" sldId="271"/>
            <ac:spMk id="2" creationId="{4561B655-3E1C-4ADA-8186-2AC8E56E4F2F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2D649B-315B-4684-9326-C64994B16CC4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BABB5DA7-9B3B-4024-9535-B01B2BB84A87}">
      <dgm:prSet/>
      <dgm:spPr/>
      <dgm:t>
        <a:bodyPr/>
        <a:lstStyle/>
        <a:p>
          <a:pPr rtl="0"/>
          <a:r>
            <a:rPr lang="fr-FR">
              <a:solidFill>
                <a:srgbClr val="00B050"/>
              </a:solidFill>
            </a:rPr>
            <a:t>Batterie</a:t>
          </a:r>
          <a:r>
            <a:rPr lang="fr-FR">
              <a:solidFill>
                <a:srgbClr val="00B050"/>
              </a:solidFill>
              <a:latin typeface="Calibri Light" panose="020F0302020204030204"/>
            </a:rPr>
            <a:t> </a:t>
          </a:r>
          <a:r>
            <a:rPr lang="fr-FR">
              <a:solidFill>
                <a:schemeClr val="tx1"/>
              </a:solidFill>
              <a:latin typeface="Calibri Light" panose="020F0302020204030204"/>
            </a:rPr>
            <a:t>(plus</a:t>
          </a:r>
          <a:r>
            <a:rPr lang="fr-FR">
              <a:solidFill>
                <a:srgbClr val="00B050"/>
              </a:solidFill>
              <a:latin typeface="Calibri Light" panose="020F0302020204030204"/>
            </a:rPr>
            <a:t> </a:t>
          </a:r>
          <a:r>
            <a:rPr lang="fr-FR" b="0" i="0" u="none" strike="noStrike" cap="none" baseline="0" noProof="0">
              <a:solidFill>
                <a:srgbClr val="010000"/>
              </a:solidFill>
              <a:latin typeface="Calibri Light"/>
              <a:cs typeface="Calibri Light"/>
            </a:rPr>
            <a:t>d'intensite et de capacite qu'une pile)</a:t>
          </a:r>
        </a:p>
      </dgm:t>
    </dgm:pt>
    <dgm:pt modelId="{AC7C9455-03EF-46DD-ABF7-4B0C8D6EDD1A}" type="parTrans" cxnId="{5DDA9EDB-94E1-4471-A4AD-D018055A6D69}">
      <dgm:prSet/>
      <dgm:spPr/>
      <dgm:t>
        <a:bodyPr/>
        <a:lstStyle/>
        <a:p>
          <a:endParaRPr lang="en-US"/>
        </a:p>
      </dgm:t>
    </dgm:pt>
    <dgm:pt modelId="{D0A39720-C09F-40B7-AF6E-FD4529F3E8FB}" type="sibTrans" cxnId="{5DDA9EDB-94E1-4471-A4AD-D018055A6D69}">
      <dgm:prSet/>
      <dgm:spPr/>
      <dgm:t>
        <a:bodyPr/>
        <a:lstStyle/>
        <a:p>
          <a:endParaRPr lang="en-US"/>
        </a:p>
      </dgm:t>
    </dgm:pt>
    <dgm:pt modelId="{33436372-A9E2-4BC0-A5F9-AFF291B9BC8E}">
      <dgm:prSet/>
      <dgm:spPr/>
      <dgm:t>
        <a:bodyPr/>
        <a:lstStyle/>
        <a:p>
          <a:pPr rtl="0"/>
          <a:r>
            <a:rPr lang="fr-FR">
              <a:solidFill>
                <a:srgbClr val="FF0000"/>
              </a:solidFill>
            </a:rPr>
            <a:t>Piles</a:t>
          </a:r>
          <a:r>
            <a:rPr lang="fr-FR">
              <a:solidFill>
                <a:srgbClr val="FF0000"/>
              </a:solidFill>
              <a:latin typeface="Calibri Light" panose="020F0302020204030204"/>
            </a:rPr>
            <a:t> </a:t>
          </a:r>
          <a:endParaRPr lang="fr-FR">
            <a:solidFill>
              <a:srgbClr val="FF0000"/>
            </a:solidFill>
          </a:endParaRPr>
        </a:p>
      </dgm:t>
    </dgm:pt>
    <dgm:pt modelId="{272F05EB-F53D-44F4-A652-0085097DFB95}" type="parTrans" cxnId="{606245AF-96FE-48B1-846E-3AC801E1AD26}">
      <dgm:prSet/>
      <dgm:spPr/>
      <dgm:t>
        <a:bodyPr/>
        <a:lstStyle/>
        <a:p>
          <a:endParaRPr lang="en-US"/>
        </a:p>
      </dgm:t>
    </dgm:pt>
    <dgm:pt modelId="{12D99DE0-51F0-42AE-9318-4C39789A928F}" type="sibTrans" cxnId="{606245AF-96FE-48B1-846E-3AC801E1AD26}">
      <dgm:prSet/>
      <dgm:spPr/>
      <dgm:t>
        <a:bodyPr/>
        <a:lstStyle/>
        <a:p>
          <a:endParaRPr lang="en-US"/>
        </a:p>
      </dgm:t>
    </dgm:pt>
    <dgm:pt modelId="{00D9340F-3915-4976-92D1-6B11403DA2A5}">
      <dgm:prSet/>
      <dgm:spPr/>
      <dgm:t>
        <a:bodyPr/>
        <a:lstStyle/>
        <a:p>
          <a:pPr rtl="0"/>
          <a:r>
            <a:rPr lang="fr-FR">
              <a:solidFill>
                <a:srgbClr val="00B050"/>
              </a:solidFill>
            </a:rPr>
            <a:t>Pont en H </a:t>
          </a:r>
          <a:r>
            <a:rPr lang="fr-FR">
              <a:solidFill>
                <a:srgbClr val="00B050"/>
              </a:solidFill>
              <a:latin typeface="Calibri Light" panose="020F0302020204030204"/>
            </a:rPr>
            <a:t> </a:t>
          </a:r>
          <a:r>
            <a:rPr lang="fr-FR">
              <a:solidFill>
                <a:schemeClr val="tx1"/>
              </a:solidFill>
              <a:latin typeface="Calibri Light" panose="020F0302020204030204"/>
            </a:rPr>
            <a:t>(variation de vitesse)</a:t>
          </a:r>
          <a:endParaRPr lang="fr-FR">
            <a:solidFill>
              <a:schemeClr val="tx1"/>
            </a:solidFill>
          </a:endParaRPr>
        </a:p>
      </dgm:t>
    </dgm:pt>
    <dgm:pt modelId="{5F92568C-7E36-4E09-993D-75CCEB5399CE}" type="parTrans" cxnId="{BC0D06CF-22A1-444A-9DE9-E191F28EA7D5}">
      <dgm:prSet/>
      <dgm:spPr/>
      <dgm:t>
        <a:bodyPr/>
        <a:lstStyle/>
        <a:p>
          <a:endParaRPr lang="en-US"/>
        </a:p>
      </dgm:t>
    </dgm:pt>
    <dgm:pt modelId="{B870EA5C-E4EC-4F75-9AEA-F958CC99D211}" type="sibTrans" cxnId="{BC0D06CF-22A1-444A-9DE9-E191F28EA7D5}">
      <dgm:prSet/>
      <dgm:spPr/>
      <dgm:t>
        <a:bodyPr/>
        <a:lstStyle/>
        <a:p>
          <a:endParaRPr lang="en-US"/>
        </a:p>
      </dgm:t>
    </dgm:pt>
    <dgm:pt modelId="{9A59E80D-55A2-4EE6-8D3B-54FD20F8D807}">
      <dgm:prSet/>
      <dgm:spPr/>
      <dgm:t>
        <a:bodyPr/>
        <a:lstStyle/>
        <a:p>
          <a:r>
            <a:rPr lang="fr-FR">
              <a:solidFill>
                <a:srgbClr val="FF0000"/>
              </a:solidFill>
            </a:rPr>
            <a:t>Relais </a:t>
          </a:r>
        </a:p>
      </dgm:t>
    </dgm:pt>
    <dgm:pt modelId="{A62F8348-3C28-4CF7-B555-F86BCEFACBD6}" type="parTrans" cxnId="{F603D07F-D4E7-4B4C-8D90-64A3AFF2618E}">
      <dgm:prSet/>
      <dgm:spPr/>
      <dgm:t>
        <a:bodyPr/>
        <a:lstStyle/>
        <a:p>
          <a:endParaRPr lang="en-US"/>
        </a:p>
      </dgm:t>
    </dgm:pt>
    <dgm:pt modelId="{3C56E249-3BD6-4B81-8F51-BB96C634C4B9}" type="sibTrans" cxnId="{F603D07F-D4E7-4B4C-8D90-64A3AFF2618E}">
      <dgm:prSet/>
      <dgm:spPr/>
      <dgm:t>
        <a:bodyPr/>
        <a:lstStyle/>
        <a:p>
          <a:endParaRPr lang="en-US"/>
        </a:p>
      </dgm:t>
    </dgm:pt>
    <dgm:pt modelId="{2EEE21F1-52F7-4A95-B556-AA52850A7814}" type="pres">
      <dgm:prSet presAssocID="{F62D649B-315B-4684-9326-C64994B16CC4}" presName="linear" presStyleCnt="0">
        <dgm:presLayoutVars>
          <dgm:animLvl val="lvl"/>
          <dgm:resizeHandles val="exact"/>
        </dgm:presLayoutVars>
      </dgm:prSet>
      <dgm:spPr/>
    </dgm:pt>
    <dgm:pt modelId="{3C149BFE-48A3-45A1-AFE8-F19498B0F89F}" type="pres">
      <dgm:prSet presAssocID="{BABB5DA7-9B3B-4024-9535-B01B2BB84A8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8BC90AF-CC73-47C9-B231-CE88E4833FBB}" type="pres">
      <dgm:prSet presAssocID="{D0A39720-C09F-40B7-AF6E-FD4529F3E8FB}" presName="spacer" presStyleCnt="0"/>
      <dgm:spPr/>
    </dgm:pt>
    <dgm:pt modelId="{585BD403-028D-45DF-9C3D-A428E4F9C712}" type="pres">
      <dgm:prSet presAssocID="{33436372-A9E2-4BC0-A5F9-AFF291B9BC8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AFF310A-1E30-496F-A5CA-54311E28F11C}" type="pres">
      <dgm:prSet presAssocID="{12D99DE0-51F0-42AE-9318-4C39789A928F}" presName="spacer" presStyleCnt="0"/>
      <dgm:spPr/>
    </dgm:pt>
    <dgm:pt modelId="{782C1B36-4DAF-40E6-99A4-53C51D206193}" type="pres">
      <dgm:prSet presAssocID="{00D9340F-3915-4976-92D1-6B11403DA2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C3DA8FA-7629-45FC-98F7-EDFB7021C25E}" type="pres">
      <dgm:prSet presAssocID="{B870EA5C-E4EC-4F75-9AEA-F958CC99D211}" presName="spacer" presStyleCnt="0"/>
      <dgm:spPr/>
    </dgm:pt>
    <dgm:pt modelId="{E9459A3E-2E85-4F31-90F6-505FECA16DF7}" type="pres">
      <dgm:prSet presAssocID="{9A59E80D-55A2-4EE6-8D3B-54FD20F8D80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8C7DB71-B36B-499D-B877-FE92AE73945D}" type="presOf" srcId="{F62D649B-315B-4684-9326-C64994B16CC4}" destId="{2EEE21F1-52F7-4A95-B556-AA52850A7814}" srcOrd="0" destOrd="0" presId="urn:microsoft.com/office/officeart/2005/8/layout/vList2"/>
    <dgm:cxn modelId="{79C54E7D-C456-4A1E-A573-8739121B9F54}" type="presOf" srcId="{33436372-A9E2-4BC0-A5F9-AFF291B9BC8E}" destId="{585BD403-028D-45DF-9C3D-A428E4F9C712}" srcOrd="0" destOrd="0" presId="urn:microsoft.com/office/officeart/2005/8/layout/vList2"/>
    <dgm:cxn modelId="{F603D07F-D4E7-4B4C-8D90-64A3AFF2618E}" srcId="{F62D649B-315B-4684-9326-C64994B16CC4}" destId="{9A59E80D-55A2-4EE6-8D3B-54FD20F8D807}" srcOrd="3" destOrd="0" parTransId="{A62F8348-3C28-4CF7-B555-F86BCEFACBD6}" sibTransId="{3C56E249-3BD6-4B81-8F51-BB96C634C4B9}"/>
    <dgm:cxn modelId="{905DA48E-96E4-4E88-828A-98C60E828984}" type="presOf" srcId="{00D9340F-3915-4976-92D1-6B11403DA2A5}" destId="{782C1B36-4DAF-40E6-99A4-53C51D206193}" srcOrd="0" destOrd="0" presId="urn:microsoft.com/office/officeart/2005/8/layout/vList2"/>
    <dgm:cxn modelId="{606245AF-96FE-48B1-846E-3AC801E1AD26}" srcId="{F62D649B-315B-4684-9326-C64994B16CC4}" destId="{33436372-A9E2-4BC0-A5F9-AFF291B9BC8E}" srcOrd="1" destOrd="0" parTransId="{272F05EB-F53D-44F4-A652-0085097DFB95}" sibTransId="{12D99DE0-51F0-42AE-9318-4C39789A928F}"/>
    <dgm:cxn modelId="{2167F4BF-4A97-4288-9BE2-29E4B4CFBA76}" type="presOf" srcId="{9A59E80D-55A2-4EE6-8D3B-54FD20F8D807}" destId="{E9459A3E-2E85-4F31-90F6-505FECA16DF7}" srcOrd="0" destOrd="0" presId="urn:microsoft.com/office/officeart/2005/8/layout/vList2"/>
    <dgm:cxn modelId="{BC0D06CF-22A1-444A-9DE9-E191F28EA7D5}" srcId="{F62D649B-315B-4684-9326-C64994B16CC4}" destId="{00D9340F-3915-4976-92D1-6B11403DA2A5}" srcOrd="2" destOrd="0" parTransId="{5F92568C-7E36-4E09-993D-75CCEB5399CE}" sibTransId="{B870EA5C-E4EC-4F75-9AEA-F958CC99D211}"/>
    <dgm:cxn modelId="{8F0D0DD5-66A5-4B69-99EE-EB92E1F89A19}" type="presOf" srcId="{BABB5DA7-9B3B-4024-9535-B01B2BB84A87}" destId="{3C149BFE-48A3-45A1-AFE8-F19498B0F89F}" srcOrd="0" destOrd="0" presId="urn:microsoft.com/office/officeart/2005/8/layout/vList2"/>
    <dgm:cxn modelId="{5DDA9EDB-94E1-4471-A4AD-D018055A6D69}" srcId="{F62D649B-315B-4684-9326-C64994B16CC4}" destId="{BABB5DA7-9B3B-4024-9535-B01B2BB84A87}" srcOrd="0" destOrd="0" parTransId="{AC7C9455-03EF-46DD-ABF7-4B0C8D6EDD1A}" sibTransId="{D0A39720-C09F-40B7-AF6E-FD4529F3E8FB}"/>
    <dgm:cxn modelId="{03C9BB3D-3D0E-4033-81F3-B29101598FD8}" type="presParOf" srcId="{2EEE21F1-52F7-4A95-B556-AA52850A7814}" destId="{3C149BFE-48A3-45A1-AFE8-F19498B0F89F}" srcOrd="0" destOrd="0" presId="urn:microsoft.com/office/officeart/2005/8/layout/vList2"/>
    <dgm:cxn modelId="{68214D56-BCAE-46D8-BED0-242AFD24F847}" type="presParOf" srcId="{2EEE21F1-52F7-4A95-B556-AA52850A7814}" destId="{88BC90AF-CC73-47C9-B231-CE88E4833FBB}" srcOrd="1" destOrd="0" presId="urn:microsoft.com/office/officeart/2005/8/layout/vList2"/>
    <dgm:cxn modelId="{15815B30-B6B2-4353-BCB5-74A417FBB6DE}" type="presParOf" srcId="{2EEE21F1-52F7-4A95-B556-AA52850A7814}" destId="{585BD403-028D-45DF-9C3D-A428E4F9C712}" srcOrd="2" destOrd="0" presId="urn:microsoft.com/office/officeart/2005/8/layout/vList2"/>
    <dgm:cxn modelId="{9F0166BC-94C0-4E90-9AE4-8A8AB8195E96}" type="presParOf" srcId="{2EEE21F1-52F7-4A95-B556-AA52850A7814}" destId="{5AFF310A-1E30-496F-A5CA-54311E28F11C}" srcOrd="3" destOrd="0" presId="urn:microsoft.com/office/officeart/2005/8/layout/vList2"/>
    <dgm:cxn modelId="{D3806609-8226-470B-AFF0-863D807103F9}" type="presParOf" srcId="{2EEE21F1-52F7-4A95-B556-AA52850A7814}" destId="{782C1B36-4DAF-40E6-99A4-53C51D206193}" srcOrd="4" destOrd="0" presId="urn:microsoft.com/office/officeart/2005/8/layout/vList2"/>
    <dgm:cxn modelId="{CA31E5D9-FDFD-4C91-A248-AF3A3126F764}" type="presParOf" srcId="{2EEE21F1-52F7-4A95-B556-AA52850A7814}" destId="{4C3DA8FA-7629-45FC-98F7-EDFB7021C25E}" srcOrd="5" destOrd="0" presId="urn:microsoft.com/office/officeart/2005/8/layout/vList2"/>
    <dgm:cxn modelId="{C14C60C0-1CE5-4F6A-872A-D64CD6557C80}" type="presParOf" srcId="{2EEE21F1-52F7-4A95-B556-AA52850A7814}" destId="{E9459A3E-2E85-4F31-90F6-505FECA16DF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98371A-0736-4B4D-878E-44742328E5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F74C0CE-BE3D-4AC2-BE4B-976584A73992}">
      <dgm:prSet/>
      <dgm:spPr/>
      <dgm:t>
        <a:bodyPr/>
        <a:lstStyle/>
        <a:p>
          <a:r>
            <a:rPr lang="en-US"/>
            <a:t>Office </a:t>
          </a:r>
        </a:p>
      </dgm:t>
    </dgm:pt>
    <dgm:pt modelId="{829FB5E2-0BAC-4410-B4D2-EF6485A837FA}" type="parTrans" cxnId="{8185C7DD-B356-4A06-A87C-011FA038E286}">
      <dgm:prSet/>
      <dgm:spPr/>
      <dgm:t>
        <a:bodyPr/>
        <a:lstStyle/>
        <a:p>
          <a:endParaRPr lang="en-US"/>
        </a:p>
      </dgm:t>
    </dgm:pt>
    <dgm:pt modelId="{262294B7-D91E-4664-B53D-B76A113B0B3F}" type="sibTrans" cxnId="{8185C7DD-B356-4A06-A87C-011FA038E286}">
      <dgm:prSet/>
      <dgm:spPr/>
      <dgm:t>
        <a:bodyPr/>
        <a:lstStyle/>
        <a:p>
          <a:endParaRPr lang="en-US"/>
        </a:p>
      </dgm:t>
    </dgm:pt>
    <dgm:pt modelId="{85C7FB59-880F-4A33-92C3-E799C18AE8B2}">
      <dgm:prSet/>
      <dgm:spPr/>
      <dgm:t>
        <a:bodyPr/>
        <a:lstStyle/>
        <a:p>
          <a:r>
            <a:rPr lang="en-US"/>
            <a:t>Arduino </a:t>
          </a:r>
        </a:p>
      </dgm:t>
    </dgm:pt>
    <dgm:pt modelId="{3B005B37-C8B4-4173-9006-580B13483DCF}" type="parTrans" cxnId="{3F1696A3-CAC5-4DBF-84CD-0ABD1DBD4902}">
      <dgm:prSet/>
      <dgm:spPr/>
      <dgm:t>
        <a:bodyPr/>
        <a:lstStyle/>
        <a:p>
          <a:endParaRPr lang="en-US"/>
        </a:p>
      </dgm:t>
    </dgm:pt>
    <dgm:pt modelId="{EB4556EE-8846-4721-8642-9F8CABEA2296}" type="sibTrans" cxnId="{3F1696A3-CAC5-4DBF-84CD-0ABD1DBD4902}">
      <dgm:prSet/>
      <dgm:spPr/>
      <dgm:t>
        <a:bodyPr/>
        <a:lstStyle/>
        <a:p>
          <a:endParaRPr lang="en-US"/>
        </a:p>
      </dgm:t>
    </dgm:pt>
    <dgm:pt modelId="{3EA86FC2-30CA-424B-9AE0-1375C726BE6C}">
      <dgm:prSet/>
      <dgm:spPr/>
      <dgm:t>
        <a:bodyPr/>
        <a:lstStyle/>
        <a:p>
          <a:r>
            <a:rPr lang="en-US"/>
            <a:t>Firefox</a:t>
          </a:r>
        </a:p>
      </dgm:t>
    </dgm:pt>
    <dgm:pt modelId="{0C49372E-EB1C-42D4-BA6C-6A52475F0F2E}" type="parTrans" cxnId="{E919C0D9-6A24-49DB-8FEF-346D888FB2CA}">
      <dgm:prSet/>
      <dgm:spPr/>
      <dgm:t>
        <a:bodyPr/>
        <a:lstStyle/>
        <a:p>
          <a:endParaRPr lang="en-US"/>
        </a:p>
      </dgm:t>
    </dgm:pt>
    <dgm:pt modelId="{895B2226-3B92-4029-A2D9-21CA2503AAAD}" type="sibTrans" cxnId="{E919C0D9-6A24-49DB-8FEF-346D888FB2CA}">
      <dgm:prSet/>
      <dgm:spPr/>
      <dgm:t>
        <a:bodyPr/>
        <a:lstStyle/>
        <a:p>
          <a:endParaRPr lang="en-US"/>
        </a:p>
      </dgm:t>
    </dgm:pt>
    <dgm:pt modelId="{47F26783-8DCA-49AB-8DA6-130A5BE95F06}" type="pres">
      <dgm:prSet presAssocID="{6A98371A-0736-4B4D-878E-44742328E56F}" presName="root" presStyleCnt="0">
        <dgm:presLayoutVars>
          <dgm:dir/>
          <dgm:resizeHandles val="exact"/>
        </dgm:presLayoutVars>
      </dgm:prSet>
      <dgm:spPr/>
    </dgm:pt>
    <dgm:pt modelId="{05FBDD54-F01B-48CE-BA85-3B0028E6EE10}" type="pres">
      <dgm:prSet presAssocID="{6F74C0CE-BE3D-4AC2-BE4B-976584A73992}" presName="compNode" presStyleCnt="0"/>
      <dgm:spPr/>
    </dgm:pt>
    <dgm:pt modelId="{83985587-758E-4A49-B0CA-61FD0BAA8510}" type="pres">
      <dgm:prSet presAssocID="{6F74C0CE-BE3D-4AC2-BE4B-976584A73992}" presName="bgRect" presStyleLbl="bgShp" presStyleIdx="0" presStyleCnt="3"/>
      <dgm:spPr/>
    </dgm:pt>
    <dgm:pt modelId="{E6D83E1C-8D8E-44C0-AF8D-F81C55B39F96}" type="pres">
      <dgm:prSet presAssocID="{6F74C0CE-BE3D-4AC2-BE4B-976584A739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ilbox"/>
        </a:ext>
      </dgm:extLst>
    </dgm:pt>
    <dgm:pt modelId="{3D532839-F6C3-47AE-895A-64F7EE6F3733}" type="pres">
      <dgm:prSet presAssocID="{6F74C0CE-BE3D-4AC2-BE4B-976584A73992}" presName="spaceRect" presStyleCnt="0"/>
      <dgm:spPr/>
    </dgm:pt>
    <dgm:pt modelId="{85E796FE-C0F1-46DF-8F28-CE75B283E402}" type="pres">
      <dgm:prSet presAssocID="{6F74C0CE-BE3D-4AC2-BE4B-976584A73992}" presName="parTx" presStyleLbl="revTx" presStyleIdx="0" presStyleCnt="3">
        <dgm:presLayoutVars>
          <dgm:chMax val="0"/>
          <dgm:chPref val="0"/>
        </dgm:presLayoutVars>
      </dgm:prSet>
      <dgm:spPr/>
    </dgm:pt>
    <dgm:pt modelId="{2B8A784F-2A25-4A77-80D0-CCCF8EE1DF8A}" type="pres">
      <dgm:prSet presAssocID="{262294B7-D91E-4664-B53D-B76A113B0B3F}" presName="sibTrans" presStyleCnt="0"/>
      <dgm:spPr/>
    </dgm:pt>
    <dgm:pt modelId="{E97B7943-343D-4F37-B000-C51D9ECAF372}" type="pres">
      <dgm:prSet presAssocID="{85C7FB59-880F-4A33-92C3-E799C18AE8B2}" presName="compNode" presStyleCnt="0"/>
      <dgm:spPr/>
    </dgm:pt>
    <dgm:pt modelId="{E58D70C5-1025-477F-8980-9F4FEA466788}" type="pres">
      <dgm:prSet presAssocID="{85C7FB59-880F-4A33-92C3-E799C18AE8B2}" presName="bgRect" presStyleLbl="bgShp" presStyleIdx="1" presStyleCnt="3"/>
      <dgm:spPr/>
    </dgm:pt>
    <dgm:pt modelId="{D28F29CA-E4A1-44E1-8784-C75A06BB824D}" type="pres">
      <dgm:prSet presAssocID="{85C7FB59-880F-4A33-92C3-E799C18AE8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EFB6C30-A558-413B-B43B-7069860A1A31}" type="pres">
      <dgm:prSet presAssocID="{85C7FB59-880F-4A33-92C3-E799C18AE8B2}" presName="spaceRect" presStyleCnt="0"/>
      <dgm:spPr/>
    </dgm:pt>
    <dgm:pt modelId="{25C30034-B04C-485B-A30F-53830FC2C5E6}" type="pres">
      <dgm:prSet presAssocID="{85C7FB59-880F-4A33-92C3-E799C18AE8B2}" presName="parTx" presStyleLbl="revTx" presStyleIdx="1" presStyleCnt="3">
        <dgm:presLayoutVars>
          <dgm:chMax val="0"/>
          <dgm:chPref val="0"/>
        </dgm:presLayoutVars>
      </dgm:prSet>
      <dgm:spPr/>
    </dgm:pt>
    <dgm:pt modelId="{1AFABFA8-2A1B-41A3-8C37-22C0DA345D32}" type="pres">
      <dgm:prSet presAssocID="{EB4556EE-8846-4721-8642-9F8CABEA2296}" presName="sibTrans" presStyleCnt="0"/>
      <dgm:spPr/>
    </dgm:pt>
    <dgm:pt modelId="{11F8AF3F-B29E-4D4E-8B1B-F65D14C3D5AF}" type="pres">
      <dgm:prSet presAssocID="{3EA86FC2-30CA-424B-9AE0-1375C726BE6C}" presName="compNode" presStyleCnt="0"/>
      <dgm:spPr/>
    </dgm:pt>
    <dgm:pt modelId="{2E0F08B1-1EC8-4E60-9810-023E477084B3}" type="pres">
      <dgm:prSet presAssocID="{3EA86FC2-30CA-424B-9AE0-1375C726BE6C}" presName="bgRect" presStyleLbl="bgShp" presStyleIdx="2" presStyleCnt="3"/>
      <dgm:spPr/>
    </dgm:pt>
    <dgm:pt modelId="{F4575530-318B-4D3E-AB04-AAF0A7CDFCBA}" type="pres">
      <dgm:prSet presAssocID="{3EA86FC2-30CA-424B-9AE0-1375C726BE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3BC279E0-1E03-437C-9C10-ADE55710DAD7}" type="pres">
      <dgm:prSet presAssocID="{3EA86FC2-30CA-424B-9AE0-1375C726BE6C}" presName="spaceRect" presStyleCnt="0"/>
      <dgm:spPr/>
    </dgm:pt>
    <dgm:pt modelId="{101FEE84-DFD5-43E0-9C1D-A055B2EBB593}" type="pres">
      <dgm:prSet presAssocID="{3EA86FC2-30CA-424B-9AE0-1375C726BE6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6C7EB07-10A3-415D-AD05-18A13F9ED9D2}" type="presOf" srcId="{85C7FB59-880F-4A33-92C3-E799C18AE8B2}" destId="{25C30034-B04C-485B-A30F-53830FC2C5E6}" srcOrd="0" destOrd="0" presId="urn:microsoft.com/office/officeart/2018/2/layout/IconVerticalSolidList"/>
    <dgm:cxn modelId="{C76B9322-DD87-4166-96B7-53EFCB8E0878}" type="presOf" srcId="{3EA86FC2-30CA-424B-9AE0-1375C726BE6C}" destId="{101FEE84-DFD5-43E0-9C1D-A055B2EBB593}" srcOrd="0" destOrd="0" presId="urn:microsoft.com/office/officeart/2018/2/layout/IconVerticalSolidList"/>
    <dgm:cxn modelId="{6A0ABD77-243F-45B6-A180-8E114ACAE978}" type="presOf" srcId="{6F74C0CE-BE3D-4AC2-BE4B-976584A73992}" destId="{85E796FE-C0F1-46DF-8F28-CE75B283E402}" srcOrd="0" destOrd="0" presId="urn:microsoft.com/office/officeart/2018/2/layout/IconVerticalSolidList"/>
    <dgm:cxn modelId="{3F1696A3-CAC5-4DBF-84CD-0ABD1DBD4902}" srcId="{6A98371A-0736-4B4D-878E-44742328E56F}" destId="{85C7FB59-880F-4A33-92C3-E799C18AE8B2}" srcOrd="1" destOrd="0" parTransId="{3B005B37-C8B4-4173-9006-580B13483DCF}" sibTransId="{EB4556EE-8846-4721-8642-9F8CABEA2296}"/>
    <dgm:cxn modelId="{E919C0D9-6A24-49DB-8FEF-346D888FB2CA}" srcId="{6A98371A-0736-4B4D-878E-44742328E56F}" destId="{3EA86FC2-30CA-424B-9AE0-1375C726BE6C}" srcOrd="2" destOrd="0" parTransId="{0C49372E-EB1C-42D4-BA6C-6A52475F0F2E}" sibTransId="{895B2226-3B92-4029-A2D9-21CA2503AAAD}"/>
    <dgm:cxn modelId="{8185C7DD-B356-4A06-A87C-011FA038E286}" srcId="{6A98371A-0736-4B4D-878E-44742328E56F}" destId="{6F74C0CE-BE3D-4AC2-BE4B-976584A73992}" srcOrd="0" destOrd="0" parTransId="{829FB5E2-0BAC-4410-B4D2-EF6485A837FA}" sibTransId="{262294B7-D91E-4664-B53D-B76A113B0B3F}"/>
    <dgm:cxn modelId="{B95B19F2-E4DE-4D80-89AF-4FE6F31B447D}" type="presOf" srcId="{6A98371A-0736-4B4D-878E-44742328E56F}" destId="{47F26783-8DCA-49AB-8DA6-130A5BE95F06}" srcOrd="0" destOrd="0" presId="urn:microsoft.com/office/officeart/2018/2/layout/IconVerticalSolidList"/>
    <dgm:cxn modelId="{69D0B386-09A3-41CE-8B30-028DB7FAC971}" type="presParOf" srcId="{47F26783-8DCA-49AB-8DA6-130A5BE95F06}" destId="{05FBDD54-F01B-48CE-BA85-3B0028E6EE10}" srcOrd="0" destOrd="0" presId="urn:microsoft.com/office/officeart/2018/2/layout/IconVerticalSolidList"/>
    <dgm:cxn modelId="{1F76F39E-E41B-4CC0-9302-35050EDDCA56}" type="presParOf" srcId="{05FBDD54-F01B-48CE-BA85-3B0028E6EE10}" destId="{83985587-758E-4A49-B0CA-61FD0BAA8510}" srcOrd="0" destOrd="0" presId="urn:microsoft.com/office/officeart/2018/2/layout/IconVerticalSolidList"/>
    <dgm:cxn modelId="{7875CB38-42B7-47AA-A1D8-35C0597DCF45}" type="presParOf" srcId="{05FBDD54-F01B-48CE-BA85-3B0028E6EE10}" destId="{E6D83E1C-8D8E-44C0-AF8D-F81C55B39F96}" srcOrd="1" destOrd="0" presId="urn:microsoft.com/office/officeart/2018/2/layout/IconVerticalSolidList"/>
    <dgm:cxn modelId="{57C880FF-45D4-48DD-AF7B-0F727150C53C}" type="presParOf" srcId="{05FBDD54-F01B-48CE-BA85-3B0028E6EE10}" destId="{3D532839-F6C3-47AE-895A-64F7EE6F3733}" srcOrd="2" destOrd="0" presId="urn:microsoft.com/office/officeart/2018/2/layout/IconVerticalSolidList"/>
    <dgm:cxn modelId="{08EB3428-B4F3-43E4-87F4-406EC9BF6E29}" type="presParOf" srcId="{05FBDD54-F01B-48CE-BA85-3B0028E6EE10}" destId="{85E796FE-C0F1-46DF-8F28-CE75B283E402}" srcOrd="3" destOrd="0" presId="urn:microsoft.com/office/officeart/2018/2/layout/IconVerticalSolidList"/>
    <dgm:cxn modelId="{EB4C532D-189C-4DD9-970D-D91310504738}" type="presParOf" srcId="{47F26783-8DCA-49AB-8DA6-130A5BE95F06}" destId="{2B8A784F-2A25-4A77-80D0-CCCF8EE1DF8A}" srcOrd="1" destOrd="0" presId="urn:microsoft.com/office/officeart/2018/2/layout/IconVerticalSolidList"/>
    <dgm:cxn modelId="{CC66034B-F3EA-4BB3-9FDB-A7C65B3233F7}" type="presParOf" srcId="{47F26783-8DCA-49AB-8DA6-130A5BE95F06}" destId="{E97B7943-343D-4F37-B000-C51D9ECAF372}" srcOrd="2" destOrd="0" presId="urn:microsoft.com/office/officeart/2018/2/layout/IconVerticalSolidList"/>
    <dgm:cxn modelId="{566FEB98-0251-476A-82D5-14DC1C095F37}" type="presParOf" srcId="{E97B7943-343D-4F37-B000-C51D9ECAF372}" destId="{E58D70C5-1025-477F-8980-9F4FEA466788}" srcOrd="0" destOrd="0" presId="urn:microsoft.com/office/officeart/2018/2/layout/IconVerticalSolidList"/>
    <dgm:cxn modelId="{7A5F70FE-5825-4BE3-950C-1A0EB8A34060}" type="presParOf" srcId="{E97B7943-343D-4F37-B000-C51D9ECAF372}" destId="{D28F29CA-E4A1-44E1-8784-C75A06BB824D}" srcOrd="1" destOrd="0" presId="urn:microsoft.com/office/officeart/2018/2/layout/IconVerticalSolidList"/>
    <dgm:cxn modelId="{684B48C2-1E65-43E8-8078-09E50E7D2C83}" type="presParOf" srcId="{E97B7943-343D-4F37-B000-C51D9ECAF372}" destId="{BEFB6C30-A558-413B-B43B-7069860A1A31}" srcOrd="2" destOrd="0" presId="urn:microsoft.com/office/officeart/2018/2/layout/IconVerticalSolidList"/>
    <dgm:cxn modelId="{D0F87A16-557D-470F-BA25-BE5BDADF318C}" type="presParOf" srcId="{E97B7943-343D-4F37-B000-C51D9ECAF372}" destId="{25C30034-B04C-485B-A30F-53830FC2C5E6}" srcOrd="3" destOrd="0" presId="urn:microsoft.com/office/officeart/2018/2/layout/IconVerticalSolidList"/>
    <dgm:cxn modelId="{88E0B9F3-E8A4-4057-8EF3-E3249C9044F5}" type="presParOf" srcId="{47F26783-8DCA-49AB-8DA6-130A5BE95F06}" destId="{1AFABFA8-2A1B-41A3-8C37-22C0DA345D32}" srcOrd="3" destOrd="0" presId="urn:microsoft.com/office/officeart/2018/2/layout/IconVerticalSolidList"/>
    <dgm:cxn modelId="{F8368143-8CAE-4980-B5B4-220742CB712A}" type="presParOf" srcId="{47F26783-8DCA-49AB-8DA6-130A5BE95F06}" destId="{11F8AF3F-B29E-4D4E-8B1B-F65D14C3D5AF}" srcOrd="4" destOrd="0" presId="urn:microsoft.com/office/officeart/2018/2/layout/IconVerticalSolidList"/>
    <dgm:cxn modelId="{029A6B81-E9CA-4222-8097-D3572C13D809}" type="presParOf" srcId="{11F8AF3F-B29E-4D4E-8B1B-F65D14C3D5AF}" destId="{2E0F08B1-1EC8-4E60-9810-023E477084B3}" srcOrd="0" destOrd="0" presId="urn:microsoft.com/office/officeart/2018/2/layout/IconVerticalSolidList"/>
    <dgm:cxn modelId="{39106A87-3E64-4D4D-951A-2F2ACF1565D5}" type="presParOf" srcId="{11F8AF3F-B29E-4D4E-8B1B-F65D14C3D5AF}" destId="{F4575530-318B-4D3E-AB04-AAF0A7CDFCBA}" srcOrd="1" destOrd="0" presId="urn:microsoft.com/office/officeart/2018/2/layout/IconVerticalSolidList"/>
    <dgm:cxn modelId="{8CCC9D4B-CF95-4896-8BDE-E01661B0558B}" type="presParOf" srcId="{11F8AF3F-B29E-4D4E-8B1B-F65D14C3D5AF}" destId="{3BC279E0-1E03-437C-9C10-ADE55710DAD7}" srcOrd="2" destOrd="0" presId="urn:microsoft.com/office/officeart/2018/2/layout/IconVerticalSolidList"/>
    <dgm:cxn modelId="{0869B9E1-54FF-4B08-B5D8-BE117BEEAC84}" type="presParOf" srcId="{11F8AF3F-B29E-4D4E-8B1B-F65D14C3D5AF}" destId="{101FEE84-DFD5-43E0-9C1D-A055B2EBB5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49BFE-48A3-45A1-AFE8-F19498B0F89F}">
      <dsp:nvSpPr>
        <dsp:cNvPr id="0" name=""/>
        <dsp:cNvSpPr/>
      </dsp:nvSpPr>
      <dsp:spPr>
        <a:xfrm>
          <a:off x="0" y="75709"/>
          <a:ext cx="6594475" cy="1272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>
              <a:solidFill>
                <a:srgbClr val="00B050"/>
              </a:solidFill>
            </a:rPr>
            <a:t>Batterie</a:t>
          </a:r>
          <a:r>
            <a:rPr lang="fr-FR" sz="3200" kern="1200">
              <a:solidFill>
                <a:srgbClr val="00B050"/>
              </a:solidFill>
              <a:latin typeface="Calibri Light" panose="020F0302020204030204"/>
            </a:rPr>
            <a:t> </a:t>
          </a:r>
          <a:r>
            <a:rPr lang="fr-FR" sz="3200" kern="1200">
              <a:solidFill>
                <a:schemeClr val="tx1"/>
              </a:solidFill>
              <a:latin typeface="Calibri Light" panose="020F0302020204030204"/>
            </a:rPr>
            <a:t>(plus</a:t>
          </a:r>
          <a:r>
            <a:rPr lang="fr-FR" sz="3200" kern="1200">
              <a:solidFill>
                <a:srgbClr val="00B050"/>
              </a:solidFill>
              <a:latin typeface="Calibri Light" panose="020F0302020204030204"/>
            </a:rPr>
            <a:t> </a:t>
          </a:r>
          <a:r>
            <a:rPr lang="fr-FR" sz="3200" b="0" i="0" u="none" strike="noStrike" kern="1200" cap="none" baseline="0" noProof="0">
              <a:solidFill>
                <a:srgbClr val="010000"/>
              </a:solidFill>
              <a:latin typeface="Calibri Light"/>
              <a:cs typeface="Calibri Light"/>
            </a:rPr>
            <a:t>d'intensite et de capacite qu'une pile)</a:t>
          </a:r>
        </a:p>
      </dsp:txBody>
      <dsp:txXfrm>
        <a:off x="62141" y="137850"/>
        <a:ext cx="6470193" cy="1148678"/>
      </dsp:txXfrm>
    </dsp:sp>
    <dsp:sp modelId="{585BD403-028D-45DF-9C3D-A428E4F9C712}">
      <dsp:nvSpPr>
        <dsp:cNvPr id="0" name=""/>
        <dsp:cNvSpPr/>
      </dsp:nvSpPr>
      <dsp:spPr>
        <a:xfrm>
          <a:off x="0" y="1440829"/>
          <a:ext cx="6594475" cy="1272960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>
              <a:solidFill>
                <a:srgbClr val="FF0000"/>
              </a:solidFill>
            </a:rPr>
            <a:t>Piles</a:t>
          </a:r>
          <a:r>
            <a:rPr lang="fr-FR" sz="3200" kern="1200">
              <a:solidFill>
                <a:srgbClr val="FF0000"/>
              </a:solidFill>
              <a:latin typeface="Calibri Light" panose="020F0302020204030204"/>
            </a:rPr>
            <a:t> </a:t>
          </a:r>
          <a:endParaRPr lang="fr-FR" sz="3200" kern="1200">
            <a:solidFill>
              <a:srgbClr val="FF0000"/>
            </a:solidFill>
          </a:endParaRPr>
        </a:p>
      </dsp:txBody>
      <dsp:txXfrm>
        <a:off x="62141" y="1502970"/>
        <a:ext cx="6470193" cy="1148678"/>
      </dsp:txXfrm>
    </dsp:sp>
    <dsp:sp modelId="{782C1B36-4DAF-40E6-99A4-53C51D206193}">
      <dsp:nvSpPr>
        <dsp:cNvPr id="0" name=""/>
        <dsp:cNvSpPr/>
      </dsp:nvSpPr>
      <dsp:spPr>
        <a:xfrm>
          <a:off x="0" y="2805949"/>
          <a:ext cx="6594475" cy="1272960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>
              <a:solidFill>
                <a:srgbClr val="00B050"/>
              </a:solidFill>
            </a:rPr>
            <a:t>Pont en H </a:t>
          </a:r>
          <a:r>
            <a:rPr lang="fr-FR" sz="3200" kern="1200">
              <a:solidFill>
                <a:srgbClr val="00B050"/>
              </a:solidFill>
              <a:latin typeface="Calibri Light" panose="020F0302020204030204"/>
            </a:rPr>
            <a:t> </a:t>
          </a:r>
          <a:r>
            <a:rPr lang="fr-FR" sz="3200" kern="1200">
              <a:solidFill>
                <a:schemeClr val="tx1"/>
              </a:solidFill>
              <a:latin typeface="Calibri Light" panose="020F0302020204030204"/>
            </a:rPr>
            <a:t>(variation de vitesse)</a:t>
          </a:r>
          <a:endParaRPr lang="fr-FR" sz="3200" kern="1200">
            <a:solidFill>
              <a:schemeClr val="tx1"/>
            </a:solidFill>
          </a:endParaRPr>
        </a:p>
      </dsp:txBody>
      <dsp:txXfrm>
        <a:off x="62141" y="2868090"/>
        <a:ext cx="6470193" cy="1148678"/>
      </dsp:txXfrm>
    </dsp:sp>
    <dsp:sp modelId="{E9459A3E-2E85-4F31-90F6-505FECA16DF7}">
      <dsp:nvSpPr>
        <dsp:cNvPr id="0" name=""/>
        <dsp:cNvSpPr/>
      </dsp:nvSpPr>
      <dsp:spPr>
        <a:xfrm>
          <a:off x="0" y="4171069"/>
          <a:ext cx="6594475" cy="127296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>
              <a:solidFill>
                <a:srgbClr val="FF0000"/>
              </a:solidFill>
            </a:rPr>
            <a:t>Relais </a:t>
          </a:r>
        </a:p>
      </dsp:txBody>
      <dsp:txXfrm>
        <a:off x="62141" y="4233210"/>
        <a:ext cx="6470193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85587-758E-4A49-B0CA-61FD0BAA8510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83E1C-8D8E-44C0-AF8D-F81C55B39F96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796FE-C0F1-46DF-8F28-CE75B283E402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Office </a:t>
          </a:r>
        </a:p>
      </dsp:txBody>
      <dsp:txXfrm>
        <a:off x="1941716" y="718"/>
        <a:ext cx="4571887" cy="1681139"/>
      </dsp:txXfrm>
    </dsp:sp>
    <dsp:sp modelId="{E58D70C5-1025-477F-8980-9F4FEA466788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F29CA-E4A1-44E1-8784-C75A06BB824D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30034-B04C-485B-A30F-53830FC2C5E6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Arduino </a:t>
          </a:r>
        </a:p>
      </dsp:txBody>
      <dsp:txXfrm>
        <a:off x="1941716" y="2102143"/>
        <a:ext cx="4571887" cy="1681139"/>
      </dsp:txXfrm>
    </dsp:sp>
    <dsp:sp modelId="{2E0F08B1-1EC8-4E60-9810-023E477084B3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75530-318B-4D3E-AB04-AAF0A7CDFCBA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FEE84-DFD5-43E0-9C1D-A055B2EBB593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Firefox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u="sng">
                <a:cs typeface="Calibri Light"/>
              </a:rPr>
              <a:t>Mini-Project Char 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sz="2000" u="sng">
                <a:cs typeface="Calibri"/>
              </a:rPr>
              <a:t>Partie :</a:t>
            </a:r>
            <a:r>
              <a:rPr lang="fr-FR" sz="2000">
                <a:cs typeface="Calibri"/>
              </a:rPr>
              <a:t> Pilotage des Moteurs 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4" descr="A military vehicle on a dirt road&#10;&#10;Description generated with high confidence">
            <a:extLst>
              <a:ext uri="{FF2B5EF4-FFF2-40B4-BE49-F238E27FC236}">
                <a16:creationId xmlns:a16="http://schemas.microsoft.com/office/drawing/2014/main" id="{62A05346-5552-441E-97DE-80B931A23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054594"/>
            <a:ext cx="6846363" cy="459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57A8FF7-9666-4356-A84B-183FDAE82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8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9E695-AEDC-485C-AEA1-EB076358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u="sng">
                <a:solidFill>
                  <a:schemeClr val="bg1"/>
                </a:solidFill>
              </a:rPr>
              <a:t>Teste unitaire:</a:t>
            </a:r>
          </a:p>
        </p:txBody>
      </p:sp>
      <p:pic>
        <p:nvPicPr>
          <p:cNvPr id="3" name="Picture 4" descr="A group of computer equipment on a table&#10;&#10;Description generated with high confidence">
            <a:extLst>
              <a:ext uri="{FF2B5EF4-FFF2-40B4-BE49-F238E27FC236}">
                <a16:creationId xmlns:a16="http://schemas.microsoft.com/office/drawing/2014/main" id="{B1FAB7FE-627C-4990-BD7A-AD35AF78B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567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0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indoor, table, items, sitting&#10;&#10;Description generated with very high confidence">
            <a:extLst>
              <a:ext uri="{FF2B5EF4-FFF2-40B4-BE49-F238E27FC236}">
                <a16:creationId xmlns:a16="http://schemas.microsoft.com/office/drawing/2014/main" id="{7FA62DFC-BD00-40D1-9563-462929635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50" b="188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desk with a computer mouse and keyboard&#10;&#10;Description generated with very high confidence">
            <a:extLst>
              <a:ext uri="{FF2B5EF4-FFF2-40B4-BE49-F238E27FC236}">
                <a16:creationId xmlns:a16="http://schemas.microsoft.com/office/drawing/2014/main" id="{9B75EBDF-173C-4F34-8556-AFAC3A6B7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465" r="1" b="34067"/>
          <a:stretch/>
        </p:blipFill>
        <p:spPr>
          <a:xfrm>
            <a:off x="20" y="10"/>
            <a:ext cx="9272902" cy="685799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20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ircuit board&#10;&#10;Description generated with very high confidence">
            <a:extLst>
              <a:ext uri="{FF2B5EF4-FFF2-40B4-BE49-F238E27FC236}">
                <a16:creationId xmlns:a16="http://schemas.microsoft.com/office/drawing/2014/main" id="{D02A6080-809F-49B9-9D6A-C3F69842A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621" b="273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24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circuit board&#10;&#10;Description generated with very high confidence">
            <a:extLst>
              <a:ext uri="{FF2B5EF4-FFF2-40B4-BE49-F238E27FC236}">
                <a16:creationId xmlns:a16="http://schemas.microsoft.com/office/drawing/2014/main" id="{0C9C8699-6389-46E3-B68B-7349A3097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409" r="1" b="30123"/>
          <a:stretch/>
        </p:blipFill>
        <p:spPr>
          <a:xfrm>
            <a:off x="20" y="10"/>
            <a:ext cx="9272902" cy="685799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24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26BA511-6C28-4C78-A825-481F5CE03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268" y="299244"/>
            <a:ext cx="9671463" cy="6023665"/>
          </a:xfrm>
        </p:spPr>
      </p:pic>
    </p:spTree>
    <p:extLst>
      <p:ext uri="{BB962C8B-B14F-4D97-AF65-F5344CB8AC3E}">
        <p14:creationId xmlns:p14="http://schemas.microsoft.com/office/powerpoint/2010/main" val="22131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7588-9165-4117-A4F0-F05528CA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ea typeface="+mj-lt"/>
                <a:cs typeface="+mj-lt"/>
              </a:rPr>
              <a:t>Calcul de l'autonomie de la batterie pour 2h d'utilisation propose par le client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1ED4-7E23-49CC-8440-AE3F3A88D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Moteur : 12 V / 0,14A</a:t>
            </a:r>
            <a:endParaRPr lang="en-US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P=U*I = 12*0,14=1.68W</a:t>
            </a:r>
            <a:endParaRPr lang="en-US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1.68W * 2H = 3.36Wh</a:t>
            </a:r>
            <a:endParaRPr lang="en-US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E=P*S=1.68*7200=12096 J</a:t>
            </a:r>
            <a:endParaRPr lang="en-US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J en Wh = 3.36 Wh</a:t>
            </a:r>
            <a:endParaRPr lang="en-US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Ah=Wh/U=3.36/12=0.28Ah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444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A294F-1E4C-4FB2-9BFE-0689AB7B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u="sng">
                <a:solidFill>
                  <a:srgbClr val="FFFFFF"/>
                </a:solidFill>
              </a:rPr>
              <a:t>Choix de la batterie 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A49593-90E5-467D-8074-BE1F0815D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9" t="36853" r="26391" b="22034"/>
          <a:stretch/>
        </p:blipFill>
        <p:spPr>
          <a:xfrm>
            <a:off x="585693" y="2417810"/>
            <a:ext cx="11384360" cy="385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47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54393-DCE7-4E1D-AE6D-F966BEF9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Branchement des batteries : 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id="{15D636C8-0DEE-4670-BC56-48E1251B0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935" y="566916"/>
            <a:ext cx="5966034" cy="57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44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0E7B6-ED1E-49EF-BFAC-9A6FDF3A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u="sng">
                <a:solidFill>
                  <a:srgbClr val="FFFFFF"/>
                </a:solidFill>
                <a:cs typeface="Calibri Light"/>
              </a:rPr>
              <a:t>Logiciel :</a:t>
            </a:r>
            <a:endParaRPr lang="en-US">
              <a:solidFill>
                <a:srgbClr val="FFFFFF"/>
              </a:solidFill>
              <a:cs typeface="Calibri Light" panose="020F03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496F97-4440-4847-9760-22B81E0970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41108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950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749D9-5B65-4B2A-BA90-D9534520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FR" b="1">
                <a:solidFill>
                  <a:schemeClr val="accent1"/>
                </a:solidFill>
                <a:cs typeface="Calibri Light"/>
              </a:rPr>
              <a:t>Sommaire </a:t>
            </a:r>
            <a:endParaRPr lang="fr-FR" b="1">
              <a:solidFill>
                <a:schemeClr val="accent1"/>
              </a:solidFill>
            </a:endParaRPr>
          </a:p>
        </p:txBody>
      </p:sp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0BC1-EB0F-461D-A557-599DF2D3A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endParaRPr lang="fr-FR" sz="2400">
              <a:cs typeface="Calibri"/>
            </a:endParaRPr>
          </a:p>
          <a:p>
            <a:endParaRPr lang="fr-FR" sz="2400" dirty="0">
              <a:cs typeface="Calibri"/>
            </a:endParaRPr>
          </a:p>
          <a:p>
            <a:endParaRPr lang="fr-FR" sz="2400" dirty="0">
              <a:cs typeface="Calibri"/>
            </a:endParaRPr>
          </a:p>
          <a:p>
            <a:endParaRPr lang="fr-FR" sz="2400" dirty="0">
              <a:cs typeface="Calibri"/>
            </a:endParaRPr>
          </a:p>
          <a:p>
            <a:r>
              <a:rPr lang="fr-FR" sz="2400" dirty="0">
                <a:cs typeface="Calibri"/>
              </a:rPr>
              <a:t>Répartitions des taches</a:t>
            </a:r>
          </a:p>
          <a:p>
            <a:r>
              <a:rPr lang="fr-FR" sz="2400" dirty="0">
                <a:cs typeface="Calibri"/>
              </a:rPr>
              <a:t>Matérielle nécessaire </a:t>
            </a:r>
          </a:p>
          <a:p>
            <a:r>
              <a:rPr lang="fr-FR" sz="2400" dirty="0">
                <a:cs typeface="Calibri"/>
              </a:rPr>
              <a:t>Les solutions </a:t>
            </a:r>
          </a:p>
          <a:p>
            <a:r>
              <a:rPr lang="fr-FR" sz="2400" dirty="0">
                <a:cs typeface="Calibri"/>
              </a:rPr>
              <a:t>Connectique : schéma , photo </a:t>
            </a:r>
          </a:p>
          <a:p>
            <a:r>
              <a:rPr lang="fr-FR" sz="2400" dirty="0">
                <a:cs typeface="Calibri"/>
              </a:rPr>
              <a:t>Teste Unitaire </a:t>
            </a:r>
          </a:p>
          <a:p>
            <a:r>
              <a:rPr lang="fr-FR" sz="2400" dirty="0">
                <a:cs typeface="Calibri"/>
              </a:rPr>
              <a:t>Chaine d'infos et d'Energie </a:t>
            </a:r>
          </a:p>
          <a:p>
            <a:r>
              <a:rPr lang="fr-FR" sz="2400" dirty="0">
                <a:cs typeface="Calibri"/>
              </a:rPr>
              <a:t>Logiciel </a:t>
            </a:r>
          </a:p>
          <a:p>
            <a:r>
              <a:rPr lang="fr-FR" sz="2400" dirty="0">
                <a:cs typeface="Calibri"/>
              </a:rPr>
              <a:t>Code</a:t>
            </a: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3586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CD1793CC-076C-4C91-8A5C-AB2711EC1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757" r="72655" b="30150"/>
          <a:stretch/>
        </p:blipFill>
        <p:spPr>
          <a:xfrm>
            <a:off x="3739853" y="439135"/>
            <a:ext cx="4831492" cy="60750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8EEEDF-A3FE-410B-9EF1-0CA5550D5835}"/>
              </a:ext>
            </a:extLst>
          </p:cNvPr>
          <p:cNvSpPr txBox="1"/>
          <p:nvPr/>
        </p:nvSpPr>
        <p:spPr>
          <a:xfrm>
            <a:off x="726661" y="395356"/>
            <a:ext cx="155103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u="sng"/>
              <a:t>Code :</a:t>
            </a:r>
          </a:p>
        </p:txBody>
      </p:sp>
    </p:spTree>
    <p:extLst>
      <p:ext uri="{BB962C8B-B14F-4D97-AF65-F5344CB8AC3E}">
        <p14:creationId xmlns:p14="http://schemas.microsoft.com/office/powerpoint/2010/main" val="3944271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1AA03671-D3A2-4AC1-BACF-4405CC14D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757" r="77901" b="30508"/>
          <a:stretch/>
        </p:blipFill>
        <p:spPr>
          <a:xfrm>
            <a:off x="3334273" y="80399"/>
            <a:ext cx="4327323" cy="6686285"/>
          </a:xfrm>
        </p:spPr>
      </p:pic>
    </p:spTree>
    <p:extLst>
      <p:ext uri="{BB962C8B-B14F-4D97-AF65-F5344CB8AC3E}">
        <p14:creationId xmlns:p14="http://schemas.microsoft.com/office/powerpoint/2010/main" val="4121668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36A0-E7E5-43DB-98D4-451F55FE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F5F37-8E2F-4838-ABD0-D367DE715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41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2D46-5022-470C-872C-DDD9E2B6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75B08-5F58-4A42-A46B-AA450B52E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10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4538-2E47-40E7-A62B-8856F67A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242FD-C1B9-4BB5-AF61-04717F3A1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44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4E0E-C341-48AE-BB29-D07109A9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D2C8-65B8-470E-83C6-0C233DF55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2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1B655-3E1C-4ADA-8186-2AC8E56E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qui sert-il et à quoi sert-il ?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12516-995A-47CF-9BA0-170ECBF6D2D5}"/>
              </a:ext>
            </a:extLst>
          </p:cNvPr>
          <p:cNvSpPr txBox="1"/>
          <p:nvPr/>
        </p:nvSpPr>
        <p:spPr>
          <a:xfrm>
            <a:off x="965199" y="2912937"/>
            <a:ext cx="4741917" cy="232225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Le char répond au besoin de personnes cherchant à contrôler un engin télécommandé. Il sert de jouet à la personne souhaitant l’utiliser. Il peut se déplacer dans différents environnements tels que sur la route, la terre et le sol.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24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BBED7-44CB-438C-B508-2650139C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489940"/>
            <a:ext cx="3322317" cy="1304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Répartitions des taches 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F690BB5-189B-4961-9148-B10099B246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702698"/>
              </p:ext>
            </p:extLst>
          </p:nvPr>
        </p:nvGraphicFramePr>
        <p:xfrm>
          <a:off x="6905776" y="566916"/>
          <a:ext cx="3314353" cy="572416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14353">
                  <a:extLst>
                    <a:ext uri="{9D8B030D-6E8A-4147-A177-3AD203B41FA5}">
                      <a16:colId xmlns:a16="http://schemas.microsoft.com/office/drawing/2014/main" val="3157842748"/>
                    </a:ext>
                  </a:extLst>
                </a:gridCol>
              </a:tblGrid>
              <a:tr h="641502">
                <a:tc>
                  <a:txBody>
                    <a:bodyPr/>
                    <a:lstStyle/>
                    <a:p>
                      <a:pPr fontAlgn="base"/>
                      <a:r>
                        <a:rPr lang="fr-FR" sz="3200" dirty="0">
                          <a:effectLst/>
                        </a:rPr>
                        <a:t>Erwan  </a:t>
                      </a:r>
                    </a:p>
                  </a:txBody>
                  <a:tcPr marL="105742" marR="105742" marT="52871" marB="52871" anchor="ctr"/>
                </a:tc>
                <a:extLst>
                  <a:ext uri="{0D108BD9-81ED-4DB2-BD59-A6C34878D82A}">
                    <a16:rowId xmlns:a16="http://schemas.microsoft.com/office/drawing/2014/main" val="2536787924"/>
                  </a:ext>
                </a:extLst>
              </a:tr>
              <a:tr h="5082667">
                <a:tc>
                  <a:txBody>
                    <a:bodyPr/>
                    <a:lstStyle/>
                    <a:p>
                      <a:pPr fontAlgn="base"/>
                      <a:r>
                        <a:rPr lang="fr-FR" sz="3200" dirty="0">
                          <a:effectLst/>
                        </a:rPr>
                        <a:t>Arduino : </a:t>
                      </a:r>
                    </a:p>
                    <a:p>
                      <a:pPr fontAlgn="base"/>
                      <a:r>
                        <a:rPr lang="fr-FR" sz="3200" dirty="0">
                          <a:effectLst/>
                        </a:rPr>
                        <a:t>Piloter les moteurs  </a:t>
                      </a:r>
                    </a:p>
                    <a:p>
                      <a:pPr fontAlgn="base"/>
                      <a:r>
                        <a:rPr lang="fr-FR" sz="3200" dirty="0">
                          <a:effectLst/>
                        </a:rPr>
                        <a:t>Acquérir les informations de la télécommande afin de piloter la vitesse et la direction. </a:t>
                      </a:r>
                    </a:p>
                  </a:txBody>
                  <a:tcPr marL="105742" marR="105742" marT="52871" marB="52871" anchor="ctr"/>
                </a:tc>
                <a:extLst>
                  <a:ext uri="{0D108BD9-81ED-4DB2-BD59-A6C34878D82A}">
                    <a16:rowId xmlns:a16="http://schemas.microsoft.com/office/drawing/2014/main" val="3221729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328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10F50048-AA24-41CA-BCAD-97544A089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696"/>
          <a:stretch/>
        </p:blipFill>
        <p:spPr>
          <a:xfrm>
            <a:off x="1460597" y="10"/>
            <a:ext cx="9270806" cy="6857990"/>
          </a:xfrm>
          <a:custGeom>
            <a:avLst/>
            <a:gdLst>
              <a:gd name="connsiteX0" fmla="*/ 1503712 w 9270806"/>
              <a:gd name="connsiteY0" fmla="*/ 0 h 6858000"/>
              <a:gd name="connsiteX1" fmla="*/ 7767094 w 9270806"/>
              <a:gd name="connsiteY1" fmla="*/ 0 h 6858000"/>
              <a:gd name="connsiteX2" fmla="*/ 7913128 w 9270806"/>
              <a:gd name="connsiteY2" fmla="*/ 139721 h 6858000"/>
              <a:gd name="connsiteX3" fmla="*/ 9270806 w 9270806"/>
              <a:gd name="connsiteY3" fmla="*/ 3429000 h 6858000"/>
              <a:gd name="connsiteX4" fmla="*/ 7913128 w 9270806"/>
              <a:gd name="connsiteY4" fmla="*/ 6718279 h 6858000"/>
              <a:gd name="connsiteX5" fmla="*/ 7767094 w 9270806"/>
              <a:gd name="connsiteY5" fmla="*/ 6858000 h 6858000"/>
              <a:gd name="connsiteX6" fmla="*/ 1503712 w 9270806"/>
              <a:gd name="connsiteY6" fmla="*/ 6858000 h 6858000"/>
              <a:gd name="connsiteX7" fmla="*/ 1357679 w 9270806"/>
              <a:gd name="connsiteY7" fmla="*/ 6718279 h 6858000"/>
              <a:gd name="connsiteX8" fmla="*/ 0 w 9270806"/>
              <a:gd name="connsiteY8" fmla="*/ 3429000 h 6858000"/>
              <a:gd name="connsiteX9" fmla="*/ 1357679 w 9270806"/>
              <a:gd name="connsiteY9" fmla="*/ 1397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0D1589-BD1B-4586-BF09-D51D2A55352F}"/>
              </a:ext>
            </a:extLst>
          </p:cNvPr>
          <p:cNvSpPr txBox="1"/>
          <p:nvPr/>
        </p:nvSpPr>
        <p:spPr>
          <a:xfrm>
            <a:off x="4724400" y="3200400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11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AFE6D-5D01-4746-9D7E-3E3F69F5C3C3}"/>
              </a:ext>
            </a:extLst>
          </p:cNvPr>
          <p:cNvSpPr txBox="1"/>
          <p:nvPr/>
        </p:nvSpPr>
        <p:spPr>
          <a:xfrm>
            <a:off x="255" y="345231"/>
            <a:ext cx="402139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dirty="0"/>
              <a:t>Cahier des </a:t>
            </a:r>
            <a:r>
              <a:rPr lang="en-US" sz="2800" u="sng" dirty="0" err="1"/>
              <a:t>utilisations</a:t>
            </a:r>
            <a:r>
              <a:rPr lang="en-US" sz="2800" u="sng" dirty="0"/>
              <a:t> : </a:t>
            </a:r>
            <a:endParaRPr lang="en-US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863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8FFA84-5626-410C-A09D-8494A0D6686E}"/>
              </a:ext>
            </a:extLst>
          </p:cNvPr>
          <p:cNvSpPr txBox="1"/>
          <p:nvPr/>
        </p:nvSpPr>
        <p:spPr>
          <a:xfrm>
            <a:off x="648929" y="629266"/>
            <a:ext cx="3667039" cy="167660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u="sng" dirty="0">
                <a:latin typeface="+mj-lt"/>
                <a:ea typeface="+mj-ea"/>
                <a:cs typeface="+mj-cs"/>
              </a:rPr>
              <a:t>Cahier des charges :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24AC2FE-8DC8-4E92-BD6E-A4102042E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48E84C42-5E94-4269-9136-2D970A160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" b="-3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9116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C8CB6-D324-4A49-BB99-3CF8C5AF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Les solutions :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1EAAE69-2BBB-47D2-9197-48593A394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511673"/>
              </p:ext>
            </p:extLst>
          </p:nvPr>
        </p:nvGraphicFramePr>
        <p:xfrm>
          <a:off x="4933950" y="584200"/>
          <a:ext cx="6594475" cy="551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44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6B46-15E8-4B2F-8455-1039CEA51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fr-FR" sz="1800" u="sng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AAAD7B9-9449-4E60-BD2A-4573444AB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65912"/>
              </p:ext>
            </p:extLst>
          </p:nvPr>
        </p:nvGraphicFramePr>
        <p:xfrm>
          <a:off x="3984151" y="88583"/>
          <a:ext cx="4724197" cy="667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197">
                  <a:extLst>
                    <a:ext uri="{9D8B030D-6E8A-4147-A177-3AD203B41FA5}">
                      <a16:colId xmlns:a16="http://schemas.microsoft.com/office/drawing/2014/main" val="3140071004"/>
                    </a:ext>
                  </a:extLst>
                </a:gridCol>
              </a:tblGrid>
              <a:tr h="1516736">
                <a:tc>
                  <a:txBody>
                    <a:bodyPr/>
                    <a:lstStyle/>
                    <a:p>
                      <a:pPr rtl="0" fontAlgn="base"/>
                      <a:r>
                        <a:rPr lang="fr-FR" sz="2800" dirty="0">
                          <a:effectLst/>
                        </a:rPr>
                        <a:t>Partie Erwan : </a:t>
                      </a:r>
                    </a:p>
                    <a:p>
                      <a:pPr rtl="0" fontAlgn="base"/>
                      <a:endParaRPr lang="fr-FR" sz="20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954041"/>
                  </a:ext>
                </a:extLst>
              </a:tr>
              <a:tr h="1160634">
                <a:tc>
                  <a:txBody>
                    <a:bodyPr/>
                    <a:lstStyle/>
                    <a:p>
                      <a:pPr marL="342900" lvl="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>
                          <a:effectLst/>
                        </a:rPr>
                        <a:t>1 Batteries 12 V / 0,28 Ah (ou 3 batteries 4V)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21181"/>
                  </a:ext>
                </a:extLst>
              </a:tr>
              <a:tr h="896853">
                <a:tc>
                  <a:txBody>
                    <a:bodyPr/>
                    <a:lstStyle/>
                    <a:p>
                      <a:pPr marL="342900" lvl="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>
                          <a:effectLst/>
                        </a:rPr>
                        <a:t>1 Arduino </a:t>
                      </a:r>
                    </a:p>
                    <a:p>
                      <a:pPr rtl="0" fontAlgn="base"/>
                      <a:endParaRPr lang="fr-FR" sz="20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12026"/>
                  </a:ext>
                </a:extLst>
              </a:tr>
              <a:tr h="896853">
                <a:tc>
                  <a:txBody>
                    <a:bodyPr/>
                    <a:lstStyle/>
                    <a:p>
                      <a:pPr marL="342900" lvl="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>
                          <a:effectLst/>
                        </a:rPr>
                        <a:t>Pont en H (</a:t>
                      </a:r>
                      <a:r>
                        <a:rPr lang="fr-FR" sz="2000" b="0" i="0" u="none" strike="noStrike" noProof="0" dirty="0">
                          <a:effectLst/>
                          <a:latin typeface="Calibri"/>
                        </a:rPr>
                        <a:t>dual h bridge v1.3)</a:t>
                      </a:r>
                      <a:endParaRPr lang="fr-FR" sz="2000" dirty="0">
                        <a:effectLst/>
                      </a:endParaRPr>
                    </a:p>
                    <a:p>
                      <a:pPr rtl="0" fontAlgn="base"/>
                      <a:endParaRPr lang="fr-FR" sz="20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290818"/>
                  </a:ext>
                </a:extLst>
              </a:tr>
              <a:tr h="1305711">
                <a:tc>
                  <a:txBody>
                    <a:bodyPr/>
                    <a:lstStyle/>
                    <a:p>
                      <a:pPr marL="342900" lvl="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>
                          <a:effectLst/>
                        </a:rPr>
                        <a:t>2 Moteur 12 V / 0.14 A / 1.68 W </a:t>
                      </a:r>
                    </a:p>
                    <a:p>
                      <a:pPr lvl="0">
                        <a:buNone/>
                      </a:pPr>
                      <a:r>
                        <a:rPr lang="fr-FR" sz="2000" b="0" i="0" u="none" strike="noStrike" noProof="0" dirty="0">
                          <a:effectLst/>
                          <a:latin typeface="Calibri"/>
                        </a:rPr>
                        <a:t>      Moteur : JH25-310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983008"/>
                  </a:ext>
                </a:extLst>
              </a:tr>
              <a:tr h="896853">
                <a:tc>
                  <a:txBody>
                    <a:bodyPr/>
                    <a:lstStyle/>
                    <a:p>
                      <a:pPr marL="342900" lvl="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>
                          <a:effectLst/>
                        </a:rPr>
                        <a:t>Câbles électriques </a:t>
                      </a:r>
                    </a:p>
                    <a:p>
                      <a:pPr rtl="0" fontAlgn="base"/>
                      <a:endParaRPr lang="fr-FR" sz="20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37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38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meter&#10;&#10;Description generated with very high confidence">
            <a:extLst>
              <a:ext uri="{FF2B5EF4-FFF2-40B4-BE49-F238E27FC236}">
                <a16:creationId xmlns:a16="http://schemas.microsoft.com/office/drawing/2014/main" id="{E3BB71E2-7F2A-4C33-B33D-C1A8F6F07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2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0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Mini-Project Char :</vt:lpstr>
      <vt:lpstr>Sommaire </vt:lpstr>
      <vt:lpstr>A qui sert-il et à quoi sert-il ?</vt:lpstr>
      <vt:lpstr>Répartitions des taches :</vt:lpstr>
      <vt:lpstr>PowerPoint Presentation</vt:lpstr>
      <vt:lpstr>PowerPoint Presentation</vt:lpstr>
      <vt:lpstr>Les solutions :</vt:lpstr>
      <vt:lpstr>PowerPoint Presentation</vt:lpstr>
      <vt:lpstr>PowerPoint Presentation</vt:lpstr>
      <vt:lpstr>Teste unitaire: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Calcul de l'autonomie de la batterie pour 2h d'utilisation propose par le client :</vt:lpstr>
      <vt:lpstr>Choix de la batterie :</vt:lpstr>
      <vt:lpstr>Branchement des batteries : </vt:lpstr>
      <vt:lpstr>Logiciel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127</cp:revision>
  <dcterms:created xsi:type="dcterms:W3CDTF">2019-11-27T09:32:23Z</dcterms:created>
  <dcterms:modified xsi:type="dcterms:W3CDTF">2019-12-13T15:04:48Z</dcterms:modified>
</cp:coreProperties>
</file>