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99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F7B4-495B-8802-2529-F152FC2B6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8C54C-40CF-46CA-E00C-CD0DA5AE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E290-BB86-5DEB-187C-3D05BFD8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3342-35EF-9C22-5EB3-FDB2E268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97BFB-A294-EB1D-F7A3-2A278EA7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7DDF-0D4D-1434-44BC-2AF45ECE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B632-3F47-2C8C-A6D0-D265FDD57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E2181-DA4A-2810-E266-4EC8842D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712C-5AB6-9057-36F2-CABF100E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6F4A-A422-90E9-0ECD-67F67AF7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9DCC5-B90C-6206-6FB9-1B77CAE2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4F8A-6792-F0CF-542C-82BA84DE4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2835-B1C3-6524-9FC7-3F058271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3656-E307-5CB5-9573-A449CE5A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8A55-3C79-3CD6-43CE-BA686C45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30DA-B8D6-4B6F-B0F5-6DF72D1C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65AD-2451-5B3C-F5DB-DB38FF70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0BA7-68B9-4D5E-1B62-94F5D124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BC71E-C8F7-910A-8C97-704C18FB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0053-EC0E-460B-A299-24CCDB80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F085-90DE-B5DA-87B7-E903B38E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E273-110B-E4F9-8CD6-EF5BC67B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D593-E235-61FC-20D1-BFFE8D3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EC15-2141-29BF-3263-2EC718AF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92EE-C524-8339-5097-73C0DFD0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B272-6480-EBD1-B4AD-82217335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937D-5259-2643-4B65-6DFCDD628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158C5-0753-39B5-EA7C-CBCFE6467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BAA1C-5E7D-7167-28DB-DA9F7C87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A85B8-90CD-0C09-95EB-C4DE03EF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96D55-5FFE-9BBF-FD90-F0233BB3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5E3A-6AF2-B3BC-A470-82EBB596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C4555-84A1-5E9D-DF38-59AEF136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E92C7-FCD7-219E-ED9A-5EB5979ED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FCFA3-7797-C387-86F8-582C0C358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177AE-E8D4-6739-ADA0-8B23FB37E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86F4F-BA39-AD07-FB3F-1D7FDEFD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BFFD0-44DD-5E9C-E14D-4A32A77C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61A36-5F72-A68B-3CDA-7190C1B9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E880-7EFE-5322-E7C5-8DBC1CAD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1D24C-6590-41B0-6A7F-8C28017C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0CFC8-2E6C-B382-B002-7F9648C8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D0DB9-FD71-D4A6-A5EF-CF95519F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11732-14E8-602F-3F15-BCDF32E6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B678F-75CF-33D7-E89A-7FA42946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A2FCE-F5C5-A9CB-8856-86F38BD6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0ACB-E95F-4FA9-ECD3-0A30C9A4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686A-386E-AEA0-0C42-979C4848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AFFC-4611-489E-5039-81C384B42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307CE-89D5-88E3-3D3E-72FAC357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0DFBA-0764-187C-98D8-D052D78C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B5920-0A7A-FCB7-06CF-7C44CF49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4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A974-C9CA-62A8-394B-DAA89AD4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C9540-881B-038D-0C5B-37182EB36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18ED4-3338-FDEF-617F-47BFF13C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EB7F-5F1C-8FF7-8ADA-FC575B4B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4050A-D7CC-B811-2EAC-7ECF7AE6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10AEA-B2CD-36E0-C544-61B06497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B5121-DF2A-F85A-C7E2-C886DFC5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D1A8-1252-336D-4EAB-53778720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CA72-5C3B-C160-499D-AD73C8159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ABA3-B86D-4C7B-9763-7B02920C30B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1846-265B-E201-D565-3629B4233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E0D3-56A2-185E-8122-FE59EA4FB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62DD-F5C3-406A-ABAF-50FE81E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899A5BBD-29F3-699D-3F59-470B767FF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503" y="4416150"/>
            <a:ext cx="2085413" cy="208541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F520FD9-1D70-6F8B-FA6C-0D3C9FEB4B02}"/>
              </a:ext>
            </a:extLst>
          </p:cNvPr>
          <p:cNvGrpSpPr/>
          <p:nvPr/>
        </p:nvGrpSpPr>
        <p:grpSpPr>
          <a:xfrm>
            <a:off x="1286394" y="5334189"/>
            <a:ext cx="376332" cy="477633"/>
            <a:chOff x="6626352" y="5121796"/>
            <a:chExt cx="376332" cy="477633"/>
          </a:xfrm>
          <a:solidFill>
            <a:schemeClr val="bg1"/>
          </a:solidFill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F9B59F6-9A49-AEFA-6343-E5D76AFE6D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536622"/>
              <a:ext cx="283580" cy="0"/>
            </a:xfrm>
            <a:prstGeom prst="line">
              <a:avLst/>
            </a:prstGeom>
            <a:grpFill/>
            <a:ln w="152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43C1C3-94B0-B690-93CA-F7F22583FBF9}"/>
                </a:ext>
              </a:extLst>
            </p:cNvPr>
            <p:cNvSpPr/>
            <p:nvPr/>
          </p:nvSpPr>
          <p:spPr>
            <a:xfrm>
              <a:off x="6626352" y="5121796"/>
              <a:ext cx="376332" cy="477633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E64BE7-395B-D35F-889B-BCA34EAE3048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188432"/>
              <a:ext cx="283580" cy="0"/>
            </a:xfrm>
            <a:prstGeom prst="line">
              <a:avLst/>
            </a:prstGeom>
            <a:grpFill/>
            <a:ln w="152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E10F4C-2B18-091E-81B1-06708C12BAB8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246464"/>
              <a:ext cx="283580" cy="0"/>
            </a:xfrm>
            <a:prstGeom prst="line">
              <a:avLst/>
            </a:prstGeom>
            <a:grpFill/>
            <a:ln w="152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597AFB-3BDA-9FEB-6310-4F713399B2F3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04496"/>
              <a:ext cx="283580" cy="0"/>
            </a:xfrm>
            <a:prstGeom prst="line">
              <a:avLst/>
            </a:prstGeom>
            <a:grpFill/>
            <a:ln w="152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C04A54-47CC-069C-5228-B14296F32294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62528"/>
              <a:ext cx="283580" cy="0"/>
            </a:xfrm>
            <a:prstGeom prst="line">
              <a:avLst/>
            </a:prstGeom>
            <a:grpFill/>
            <a:ln w="152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D8B310-6809-56A3-8D48-AEE8401730FA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20560"/>
              <a:ext cx="283580" cy="0"/>
            </a:xfrm>
            <a:prstGeom prst="line">
              <a:avLst/>
            </a:prstGeom>
            <a:grpFill/>
            <a:ln w="152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F2CF74-7E70-7904-8BD8-8EA0930CAE03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78592"/>
              <a:ext cx="283580" cy="0"/>
            </a:xfrm>
            <a:prstGeom prst="line">
              <a:avLst/>
            </a:prstGeom>
            <a:grpFill/>
            <a:ln w="1524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605081-C37D-82E3-F81F-830D8B87A801}"/>
              </a:ext>
            </a:extLst>
          </p:cNvPr>
          <p:cNvCxnSpPr>
            <a:cxnSpLocks/>
          </p:cNvCxnSpPr>
          <p:nvPr/>
        </p:nvCxnSpPr>
        <p:spPr>
          <a:xfrm flipV="1">
            <a:off x="1474560" y="2407554"/>
            <a:ext cx="10678889" cy="3071918"/>
          </a:xfrm>
          <a:prstGeom prst="straightConnector1">
            <a:avLst/>
          </a:prstGeom>
          <a:ln w="889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A wireframe of a teapot and a circle&#10;&#10;Description automatically generated">
            <a:extLst>
              <a:ext uri="{FF2B5EF4-FFF2-40B4-BE49-F238E27FC236}">
                <a16:creationId xmlns:a16="http://schemas.microsoft.com/office/drawing/2014/main" id="{DB4C1B04-D437-B4E2-8BF5-C2290F64F0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1" t="24177" r="23871" b="33498"/>
          <a:stretch/>
        </p:blipFill>
        <p:spPr>
          <a:xfrm>
            <a:off x="6046897" y="1378528"/>
            <a:ext cx="5871633" cy="4978792"/>
          </a:xfrm>
          <a:prstGeom prst="rect">
            <a:avLst/>
          </a:prstGeom>
        </p:spPr>
      </p:pic>
      <p:pic>
        <p:nvPicPr>
          <p:cNvPr id="22" name="Picture 21" descr="A wireframe of a teapot and a circle&#10;&#10;Description automatically generated">
            <a:extLst>
              <a:ext uri="{FF2B5EF4-FFF2-40B4-BE49-F238E27FC236}">
                <a16:creationId xmlns:a16="http://schemas.microsoft.com/office/drawing/2014/main" id="{FCB01C7C-B1B5-1658-F78F-DA29171BDB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5" b="33498"/>
          <a:stretch/>
        </p:blipFill>
        <p:spPr>
          <a:xfrm>
            <a:off x="-3061086" y="-3183073"/>
            <a:ext cx="9840385" cy="7822782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28EC8520-D4ED-CDC7-130C-EA538BA27F75}"/>
              </a:ext>
            </a:extLst>
          </p:cNvPr>
          <p:cNvGrpSpPr/>
          <p:nvPr/>
        </p:nvGrpSpPr>
        <p:grpSpPr>
          <a:xfrm>
            <a:off x="3242044" y="561477"/>
            <a:ext cx="376332" cy="477633"/>
            <a:chOff x="6626352" y="5121796"/>
            <a:chExt cx="376332" cy="477633"/>
          </a:xfrm>
          <a:solidFill>
            <a:schemeClr val="bg1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FFE4A4B-1E71-FAC6-B00A-AC47FD8CE319}"/>
                </a:ext>
              </a:extLst>
            </p:cNvPr>
            <p:cNvSpPr/>
            <p:nvPr/>
          </p:nvSpPr>
          <p:spPr>
            <a:xfrm>
              <a:off x="6626352" y="5121796"/>
              <a:ext cx="376332" cy="477633"/>
            </a:xfrm>
            <a:prstGeom prst="rect">
              <a:avLst/>
            </a:prstGeom>
            <a:grp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C1D66D-55A1-0B69-F418-4F21FD10E72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188432"/>
              <a:ext cx="283580" cy="0"/>
            </a:xfrm>
            <a:prstGeom prst="line">
              <a:avLst/>
            </a:prstGeom>
            <a:grpFill/>
            <a:ln w="1524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8BDBDD-8625-B734-3E18-05F639B0D836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246464"/>
              <a:ext cx="283580" cy="0"/>
            </a:xfrm>
            <a:prstGeom prst="line">
              <a:avLst/>
            </a:prstGeom>
            <a:grpFill/>
            <a:ln w="1524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0C604E-FB3D-0783-9BFD-6483064B2F47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04496"/>
              <a:ext cx="283580" cy="0"/>
            </a:xfrm>
            <a:prstGeom prst="line">
              <a:avLst/>
            </a:prstGeom>
            <a:grpFill/>
            <a:ln w="1524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642A56-AD21-E5AB-4A57-85A1A72BD72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62528"/>
              <a:ext cx="283580" cy="0"/>
            </a:xfrm>
            <a:prstGeom prst="line">
              <a:avLst/>
            </a:prstGeom>
            <a:grpFill/>
            <a:ln w="1524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C45036-B0FB-EBF5-D77C-9F4A08460340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20560"/>
              <a:ext cx="283580" cy="0"/>
            </a:xfrm>
            <a:prstGeom prst="line">
              <a:avLst/>
            </a:prstGeom>
            <a:grpFill/>
            <a:ln w="1524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F354B6-8071-B5DB-81E0-C1F5FAAE9366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78592"/>
              <a:ext cx="283580" cy="0"/>
            </a:xfrm>
            <a:prstGeom prst="line">
              <a:avLst/>
            </a:prstGeom>
            <a:grpFill/>
            <a:ln w="1524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A8874C4-C8AE-0DA8-67C2-EEBF8FA5D4E6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536622"/>
              <a:ext cx="283580" cy="0"/>
            </a:xfrm>
            <a:prstGeom prst="line">
              <a:avLst/>
            </a:prstGeom>
            <a:grpFill/>
            <a:ln w="1524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316C81-EA5F-F7B1-1889-53FC1CB85A8D}"/>
              </a:ext>
            </a:extLst>
          </p:cNvPr>
          <p:cNvGrpSpPr/>
          <p:nvPr/>
        </p:nvGrpSpPr>
        <p:grpSpPr>
          <a:xfrm>
            <a:off x="4611224" y="3626411"/>
            <a:ext cx="376332" cy="477633"/>
            <a:chOff x="6626352" y="5121796"/>
            <a:chExt cx="376332" cy="477633"/>
          </a:xfrm>
          <a:solidFill>
            <a:schemeClr val="bg1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1C94E06-8912-2597-3365-B50846A087C1}"/>
                </a:ext>
              </a:extLst>
            </p:cNvPr>
            <p:cNvSpPr/>
            <p:nvPr/>
          </p:nvSpPr>
          <p:spPr>
            <a:xfrm>
              <a:off x="6626352" y="5121796"/>
              <a:ext cx="376332" cy="477633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F8DAB5D-F37C-0D60-9E3F-672ABC78AE8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188432"/>
              <a:ext cx="283580" cy="0"/>
            </a:xfrm>
            <a:prstGeom prst="line">
              <a:avLst/>
            </a:prstGeom>
            <a:grpFill/>
            <a:ln w="1524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4A41E3-2AFC-72C5-BB61-C86755407951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246464"/>
              <a:ext cx="283580" cy="0"/>
            </a:xfrm>
            <a:prstGeom prst="line">
              <a:avLst/>
            </a:prstGeom>
            <a:grpFill/>
            <a:ln w="1524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72E59EE-B447-095E-DF3F-76A35DC6DEAA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04496"/>
              <a:ext cx="283580" cy="0"/>
            </a:xfrm>
            <a:prstGeom prst="line">
              <a:avLst/>
            </a:prstGeom>
            <a:grpFill/>
            <a:ln w="1524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AFFCCE-6B5E-6921-770C-A5A4CE9123D8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62528"/>
              <a:ext cx="283580" cy="0"/>
            </a:xfrm>
            <a:prstGeom prst="line">
              <a:avLst/>
            </a:prstGeom>
            <a:grpFill/>
            <a:ln w="1524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9339A3-C150-C3B4-F82E-04266D3CA161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20560"/>
              <a:ext cx="283580" cy="0"/>
            </a:xfrm>
            <a:prstGeom prst="line">
              <a:avLst/>
            </a:prstGeom>
            <a:grpFill/>
            <a:ln w="1524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AF4B4F-F40C-E7B1-0E9C-5F46899B9F23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78592"/>
              <a:ext cx="283580" cy="0"/>
            </a:xfrm>
            <a:prstGeom prst="line">
              <a:avLst/>
            </a:prstGeom>
            <a:grpFill/>
            <a:ln w="1524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6953AC-BCC1-F096-03B8-3BD38ABABAEA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536622"/>
              <a:ext cx="283580" cy="0"/>
            </a:xfrm>
            <a:prstGeom prst="line">
              <a:avLst/>
            </a:prstGeom>
            <a:grpFill/>
            <a:ln w="1524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17606-1FF0-1CAF-1612-08E19C86213D}"/>
              </a:ext>
            </a:extLst>
          </p:cNvPr>
          <p:cNvCxnSpPr>
            <a:cxnSpLocks/>
          </p:cNvCxnSpPr>
          <p:nvPr/>
        </p:nvCxnSpPr>
        <p:spPr>
          <a:xfrm flipV="1">
            <a:off x="1487040" y="769257"/>
            <a:ext cx="1943170" cy="4710215"/>
          </a:xfrm>
          <a:prstGeom prst="straightConnector1">
            <a:avLst/>
          </a:prstGeom>
          <a:ln w="889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831EA2-F2C3-D7D8-FE45-9247C5779D84}"/>
              </a:ext>
            </a:extLst>
          </p:cNvPr>
          <p:cNvCxnSpPr>
            <a:cxnSpLocks/>
          </p:cNvCxnSpPr>
          <p:nvPr/>
        </p:nvCxnSpPr>
        <p:spPr>
          <a:xfrm flipV="1">
            <a:off x="1472209" y="3865638"/>
            <a:ext cx="3327181" cy="1591948"/>
          </a:xfrm>
          <a:prstGeom prst="straightConnector1">
            <a:avLst/>
          </a:prstGeom>
          <a:ln w="889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D46C68-9F1E-BFC6-CEDF-BAC93FEF3808}"/>
              </a:ext>
            </a:extLst>
          </p:cNvPr>
          <p:cNvGrpSpPr/>
          <p:nvPr/>
        </p:nvGrpSpPr>
        <p:grpSpPr>
          <a:xfrm>
            <a:off x="9301461" y="2890579"/>
            <a:ext cx="376332" cy="477633"/>
            <a:chOff x="6626352" y="5121796"/>
            <a:chExt cx="376332" cy="47763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056BE9A-E29C-F7D5-94BB-F320FF6577B8}"/>
                </a:ext>
              </a:extLst>
            </p:cNvPr>
            <p:cNvSpPr/>
            <p:nvPr/>
          </p:nvSpPr>
          <p:spPr>
            <a:xfrm>
              <a:off x="6626352" y="5121796"/>
              <a:ext cx="376332" cy="477633"/>
            </a:xfrm>
            <a:prstGeom prst="rect">
              <a:avLst/>
            </a:prstGeom>
            <a:grpFill/>
            <a:ln w="19050">
              <a:solidFill>
                <a:srgbClr val="1257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FD425BF-D27F-EC82-5A76-A8FAED34F1B6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18843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1C278A-59A7-CAAE-B59E-9EA11A21F830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246464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61A2BC-45E0-7D6F-DD36-478C62611B38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04496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D7335CC-4FC1-0BD7-0B2B-3B7AB58E5083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62528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E7A344E-A532-1ADF-BADA-2CCD085C8184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20560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157748-5A2D-B8FB-1C57-39F7B67893DD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7859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2C88116-05F3-54D4-4014-14FA2B9A1CF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53662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98ABFC-D0FC-12D8-4617-E5F43BBF548A}"/>
              </a:ext>
            </a:extLst>
          </p:cNvPr>
          <p:cNvGrpSpPr/>
          <p:nvPr/>
        </p:nvGrpSpPr>
        <p:grpSpPr>
          <a:xfrm>
            <a:off x="7240581" y="3429000"/>
            <a:ext cx="376332" cy="477633"/>
            <a:chOff x="6626352" y="5121796"/>
            <a:chExt cx="376332" cy="47763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C21B036-9226-402D-FA5B-6C92C1E3DC65}"/>
                </a:ext>
              </a:extLst>
            </p:cNvPr>
            <p:cNvSpPr/>
            <p:nvPr/>
          </p:nvSpPr>
          <p:spPr>
            <a:xfrm>
              <a:off x="6626352" y="5121796"/>
              <a:ext cx="376332" cy="477633"/>
            </a:xfrm>
            <a:prstGeom prst="rect">
              <a:avLst/>
            </a:prstGeom>
            <a:grpFill/>
            <a:ln w="19050">
              <a:solidFill>
                <a:srgbClr val="1257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F14BA7-1939-D652-768A-01783C2742FA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18843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7F5A1A-31B7-5976-59F8-09A731C27C32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246464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365E70-5683-22A5-7062-D06457132D21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04496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980D7A-4565-959D-D1F2-6298890A6AA6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62528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05C215-105D-CD44-DAF6-CBBDDC7B5254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20560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1518CD-0C22-266B-AF4C-40182B02B4CF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7859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5FF2937-5C65-CBAF-1A23-ABA90BECDA4D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53662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3A8C27-E194-C56E-4A32-ADB59037F56F}"/>
              </a:ext>
            </a:extLst>
          </p:cNvPr>
          <p:cNvGrpSpPr/>
          <p:nvPr/>
        </p:nvGrpSpPr>
        <p:grpSpPr>
          <a:xfrm>
            <a:off x="6144208" y="3835732"/>
            <a:ext cx="376332" cy="477633"/>
            <a:chOff x="6626352" y="5121796"/>
            <a:chExt cx="376332" cy="47763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8BB4440-09DB-452A-4BF9-DF74864F43C2}"/>
                </a:ext>
              </a:extLst>
            </p:cNvPr>
            <p:cNvSpPr/>
            <p:nvPr/>
          </p:nvSpPr>
          <p:spPr>
            <a:xfrm>
              <a:off x="6626352" y="5121796"/>
              <a:ext cx="376332" cy="477633"/>
            </a:xfrm>
            <a:prstGeom prst="rect">
              <a:avLst/>
            </a:prstGeom>
            <a:grpFill/>
            <a:ln w="19050">
              <a:solidFill>
                <a:srgbClr val="1257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A4E91B-0A5E-BEAF-9AA0-AC70C59DC12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18843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312A79-BA28-4F3D-4AE7-0151DE242EB6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246464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E2F8F5B-1870-B119-9BF5-7A007C289E8B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04496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7DB7DE-8B98-8008-CCD2-E260F08101E3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62528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7280A5C-CCD3-70E0-F943-AE0A4DF57745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20560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FFDE01B-0AFB-9EBE-D11A-B1867DA9AADB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7859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DBEF41A-34F2-9825-8EBF-69A4A424EB1D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53662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DAD3CA-4F86-F62D-99A4-CF8FFB470F80}"/>
              </a:ext>
            </a:extLst>
          </p:cNvPr>
          <p:cNvGrpSpPr/>
          <p:nvPr/>
        </p:nvGrpSpPr>
        <p:grpSpPr>
          <a:xfrm>
            <a:off x="10688408" y="2528558"/>
            <a:ext cx="376332" cy="477633"/>
            <a:chOff x="6626352" y="5121796"/>
            <a:chExt cx="376332" cy="477633"/>
          </a:xfrm>
          <a:solidFill>
            <a:schemeClr val="bg1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BD96AA-D795-D3C9-FBBD-A18A47FD0594}"/>
                </a:ext>
              </a:extLst>
            </p:cNvPr>
            <p:cNvSpPr/>
            <p:nvPr/>
          </p:nvSpPr>
          <p:spPr>
            <a:xfrm>
              <a:off x="6626352" y="5121796"/>
              <a:ext cx="376332" cy="477633"/>
            </a:xfrm>
            <a:prstGeom prst="rect">
              <a:avLst/>
            </a:prstGeom>
            <a:grpFill/>
            <a:ln w="19050">
              <a:solidFill>
                <a:srgbClr val="1257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37CA35-1385-E644-DEB7-BDB054CA58B7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18843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F6C3E07-9FB3-FD2B-AA99-5540E3FC6E15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246464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291A74C-E33E-4FAE-E489-0A7811709AC5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04496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A1D9C7-EC0A-1765-40CD-C7149DBE2FF2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362528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3D468C-0AA6-CD52-3CEE-81A769C2CCB4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20560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AEDED6-EF4D-3AF6-8A93-119C029996E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47859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18EBF1F-0CF7-E5CD-C82B-3B3F849E2907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78" y="5536622"/>
              <a:ext cx="283580" cy="0"/>
            </a:xfrm>
            <a:prstGeom prst="line">
              <a:avLst/>
            </a:prstGeom>
            <a:grpFill/>
            <a:ln w="15240">
              <a:solidFill>
                <a:srgbClr val="125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B8AA3A3-4980-65B5-65DA-A5CA7B73A35B}"/>
              </a:ext>
            </a:extLst>
          </p:cNvPr>
          <p:cNvSpPr txBox="1"/>
          <p:nvPr/>
        </p:nvSpPr>
        <p:spPr>
          <a:xfrm>
            <a:off x="2783" y="5966201"/>
            <a:ext cx="6269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HgiShaderStageRayGen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7139F2-AB19-BC74-497C-084AD8360B52}"/>
              </a:ext>
            </a:extLst>
          </p:cNvPr>
          <p:cNvSpPr txBox="1"/>
          <p:nvPr/>
        </p:nvSpPr>
        <p:spPr>
          <a:xfrm>
            <a:off x="1852879" y="43338"/>
            <a:ext cx="6269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HgiShaderStageMiss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4BEB8E-9E0B-90EB-6635-E7583DEE0D91}"/>
              </a:ext>
            </a:extLst>
          </p:cNvPr>
          <p:cNvSpPr txBox="1"/>
          <p:nvPr/>
        </p:nvSpPr>
        <p:spPr>
          <a:xfrm>
            <a:off x="2382550" y="3032622"/>
            <a:ext cx="6269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HgiShaderStageClosestHit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06D1B2-C163-E5B5-B61B-50575F3E60AB}"/>
              </a:ext>
            </a:extLst>
          </p:cNvPr>
          <p:cNvSpPr txBox="1"/>
          <p:nvPr/>
        </p:nvSpPr>
        <p:spPr>
          <a:xfrm>
            <a:off x="7260788" y="1657139"/>
            <a:ext cx="6269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HgiShaderStageAnyHit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1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F5F535-670B-D6CF-E226-44517DEE65F7}"/>
              </a:ext>
            </a:extLst>
          </p:cNvPr>
          <p:cNvSpPr/>
          <p:nvPr/>
        </p:nvSpPr>
        <p:spPr>
          <a:xfrm>
            <a:off x="-113691" y="3229313"/>
            <a:ext cx="13514400" cy="4917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ireframe of a teapot and a circle&#10;&#10;Description automatically generated">
            <a:extLst>
              <a:ext uri="{FF2B5EF4-FFF2-40B4-BE49-F238E27FC236}">
                <a16:creationId xmlns:a16="http://schemas.microsoft.com/office/drawing/2014/main" id="{7F710EB5-1204-0CE7-198A-FC02DA728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5" t="31034" r="52579"/>
          <a:stretch/>
        </p:blipFill>
        <p:spPr>
          <a:xfrm>
            <a:off x="6429483" y="85821"/>
            <a:ext cx="1854409" cy="3210681"/>
          </a:xfrm>
          <a:prstGeom prst="rect">
            <a:avLst/>
          </a:prstGeom>
        </p:spPr>
      </p:pic>
      <p:pic>
        <p:nvPicPr>
          <p:cNvPr id="22" name="Picture 21" descr="A wireframe of a teapot and a circle&#10;&#10;Description automatically generated">
            <a:extLst>
              <a:ext uri="{FF2B5EF4-FFF2-40B4-BE49-F238E27FC236}">
                <a16:creationId xmlns:a16="http://schemas.microsoft.com/office/drawing/2014/main" id="{FCB01C7C-B1B5-1658-F78F-DA29171BD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5" t="31034" r="52579"/>
          <a:stretch/>
        </p:blipFill>
        <p:spPr>
          <a:xfrm>
            <a:off x="4270833" y="3918331"/>
            <a:ext cx="2695980" cy="4667757"/>
          </a:xfrm>
          <a:prstGeom prst="rect">
            <a:avLst/>
          </a:prstGeom>
        </p:spPr>
      </p:pic>
      <p:pic>
        <p:nvPicPr>
          <p:cNvPr id="2" name="Picture 1" descr="A wireframe of a teapot and a circle&#10;&#10;Description automatically generated">
            <a:extLst>
              <a:ext uri="{FF2B5EF4-FFF2-40B4-BE49-F238E27FC236}">
                <a16:creationId xmlns:a16="http://schemas.microsoft.com/office/drawing/2014/main" id="{A9F1093C-A910-ABBC-209A-1EF169DE2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5" r="14185" b="34092"/>
          <a:stretch/>
        </p:blipFill>
        <p:spPr>
          <a:xfrm>
            <a:off x="7914006" y="3195878"/>
            <a:ext cx="3026479" cy="2873283"/>
          </a:xfrm>
          <a:prstGeom prst="rect">
            <a:avLst/>
          </a:prstGeom>
        </p:spPr>
      </p:pic>
      <p:pic>
        <p:nvPicPr>
          <p:cNvPr id="3" name="Picture 2" descr="A wireframe of a teapot and a circle&#10;&#10;Description automatically generated">
            <a:extLst>
              <a:ext uri="{FF2B5EF4-FFF2-40B4-BE49-F238E27FC236}">
                <a16:creationId xmlns:a16="http://schemas.microsoft.com/office/drawing/2014/main" id="{0DB79B6A-88F7-D73E-A81E-B4CDF692B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5" r="14185" b="34092"/>
          <a:stretch/>
        </p:blipFill>
        <p:spPr>
          <a:xfrm>
            <a:off x="4602823" y="133326"/>
            <a:ext cx="2205991" cy="2094327"/>
          </a:xfrm>
          <a:prstGeom prst="rect">
            <a:avLst/>
          </a:prstGeom>
        </p:spPr>
      </p:pic>
      <p:pic>
        <p:nvPicPr>
          <p:cNvPr id="4" name="Picture 3" descr="A wireframe of a teapot and a circle&#10;&#10;Description automatically generated">
            <a:extLst>
              <a:ext uri="{FF2B5EF4-FFF2-40B4-BE49-F238E27FC236}">
                <a16:creationId xmlns:a16="http://schemas.microsoft.com/office/drawing/2014/main" id="{49A5D432-C764-447B-5E88-AB25E8018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5" r="14185" b="34092"/>
          <a:stretch/>
        </p:blipFill>
        <p:spPr>
          <a:xfrm>
            <a:off x="5947040" y="605790"/>
            <a:ext cx="1067495" cy="1013460"/>
          </a:xfrm>
          <a:prstGeom prst="rect">
            <a:avLst/>
          </a:prstGeom>
        </p:spPr>
      </p:pic>
      <p:pic>
        <p:nvPicPr>
          <p:cNvPr id="6" name="Picture 5" descr="A wireframe of a teapot and a circle&#10;&#10;Description automatically generated">
            <a:extLst>
              <a:ext uri="{FF2B5EF4-FFF2-40B4-BE49-F238E27FC236}">
                <a16:creationId xmlns:a16="http://schemas.microsoft.com/office/drawing/2014/main" id="{44715FC1-79B3-E771-36F0-4E2BF849D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5" r="14185" b="34092"/>
          <a:stretch/>
        </p:blipFill>
        <p:spPr>
          <a:xfrm>
            <a:off x="5805767" y="1321291"/>
            <a:ext cx="1067495" cy="1013460"/>
          </a:xfrm>
          <a:prstGeom prst="rect">
            <a:avLst/>
          </a:prstGeom>
        </p:spPr>
      </p:pic>
      <p:pic>
        <p:nvPicPr>
          <p:cNvPr id="7" name="Picture 6" descr="A wireframe of a teapot and a circle&#10;&#10;Description automatically generated">
            <a:extLst>
              <a:ext uri="{FF2B5EF4-FFF2-40B4-BE49-F238E27FC236}">
                <a16:creationId xmlns:a16="http://schemas.microsoft.com/office/drawing/2014/main" id="{868E8833-F514-0E61-D668-CE2014BC6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5" t="31034" r="52579"/>
          <a:stretch/>
        </p:blipFill>
        <p:spPr>
          <a:xfrm>
            <a:off x="8042866" y="-381786"/>
            <a:ext cx="2768760" cy="4793766"/>
          </a:xfrm>
          <a:prstGeom prst="rect">
            <a:avLst/>
          </a:prstGeom>
          <a:scene3d>
            <a:camera prst="orthographicFront">
              <a:rot lat="0" lon="0" rev="2400000"/>
            </a:camera>
            <a:lightRig rig="threePt" dir="t"/>
          </a:scene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947C9E-5B1A-BB9A-596F-447031267F69}"/>
              </a:ext>
            </a:extLst>
          </p:cNvPr>
          <p:cNvSpPr txBox="1"/>
          <p:nvPr/>
        </p:nvSpPr>
        <p:spPr>
          <a:xfrm>
            <a:off x="5333547" y="2406685"/>
            <a:ext cx="5606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HgiAccelerationStructureInstanceGeometry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882E1-2D38-A518-544D-330EEA1F197C}"/>
              </a:ext>
            </a:extLst>
          </p:cNvPr>
          <p:cNvSpPr/>
          <p:nvPr/>
        </p:nvSpPr>
        <p:spPr>
          <a:xfrm>
            <a:off x="4367223" y="4012003"/>
            <a:ext cx="2695980" cy="23926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55B1B-6399-4AE5-320C-1383938BE436}"/>
              </a:ext>
            </a:extLst>
          </p:cNvPr>
          <p:cNvSpPr txBox="1"/>
          <p:nvPr/>
        </p:nvSpPr>
        <p:spPr>
          <a:xfrm>
            <a:off x="5204688" y="3540004"/>
            <a:ext cx="5606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HgiAccelerationStructureTriangleGeometry</a:t>
            </a:r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1F5205-7E9F-B5F5-843A-ACF00BD13BDA}"/>
              </a:ext>
            </a:extLst>
          </p:cNvPr>
          <p:cNvSpPr/>
          <p:nvPr/>
        </p:nvSpPr>
        <p:spPr>
          <a:xfrm>
            <a:off x="7751137" y="4048563"/>
            <a:ext cx="2695980" cy="23926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31093D-0111-AA92-B8A1-5C833C24AED8}"/>
              </a:ext>
            </a:extLst>
          </p:cNvPr>
          <p:cNvSpPr txBox="1"/>
          <p:nvPr/>
        </p:nvSpPr>
        <p:spPr>
          <a:xfrm>
            <a:off x="37718" y="2362510"/>
            <a:ext cx="361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/>
              <a:t>Top Level Acceleration Structure (TLAS)</a:t>
            </a:r>
            <a:endParaRPr lang="en-US" b="1" i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BCBAC45-65EB-B527-034C-E611C72A18A5}"/>
              </a:ext>
            </a:extLst>
          </p:cNvPr>
          <p:cNvSpPr txBox="1"/>
          <p:nvPr/>
        </p:nvSpPr>
        <p:spPr>
          <a:xfrm>
            <a:off x="37718" y="3510422"/>
            <a:ext cx="361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/>
              <a:t>Bottom Level Acceleration Structure (BLAS)</a:t>
            </a:r>
            <a:endParaRPr lang="en-US" b="1" i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82E79C-47A5-3AC7-D202-D546D72B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19588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2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Morgan</dc:creator>
  <cp:lastModifiedBy>Gareth Morgan</cp:lastModifiedBy>
  <cp:revision>3</cp:revision>
  <dcterms:created xsi:type="dcterms:W3CDTF">2023-11-06T18:35:37Z</dcterms:created>
  <dcterms:modified xsi:type="dcterms:W3CDTF">2023-11-07T16:33:02Z</dcterms:modified>
</cp:coreProperties>
</file>