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47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3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41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6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3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4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38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52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9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0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25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76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9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7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8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46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B37DB12-5B81-4FA8-9FB7-1A2DFF4B09F7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810E7E-4B8B-4566-99C7-98D3432E1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2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2706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</a:t>
            </a:r>
            <a:r>
              <a:rPr lang="ru-RU" sz="4000" dirty="0"/>
              <a:t>Т</a:t>
            </a:r>
            <a:r>
              <a:rPr lang="ru-RU" sz="4000" dirty="0" smtClean="0"/>
              <a:t> в космосе.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Характеристики </a:t>
            </a:r>
            <a:r>
              <a:rPr lang="ru-RU" sz="4000" dirty="0" err="1" smtClean="0"/>
              <a:t>марсохода</a:t>
            </a:r>
            <a:r>
              <a:rPr lang="ru-RU" sz="4000" dirty="0" smtClean="0"/>
              <a:t> </a:t>
            </a:r>
            <a:r>
              <a:rPr lang="en-US" sz="4000" dirty="0" smtClean="0"/>
              <a:t>Curiosity.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16800" y="3602038"/>
            <a:ext cx="32512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Работу выполнила студентка 213 группы Федотова Маргарита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9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4162" y="1384300"/>
            <a:ext cx="6543675" cy="466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«. — - -»; «. — - .»; «. — . </a:t>
            </a:r>
            <a:r>
              <a:rPr lang="ru-RU" dirty="0" smtClean="0"/>
              <a:t>.» - </a:t>
            </a:r>
            <a:r>
              <a:rPr lang="en-US" dirty="0"/>
              <a:t>JPL — Jet Propulsion Laboratory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62" y="1983581"/>
            <a:ext cx="6899275" cy="3775785"/>
          </a:xfrm>
        </p:spPr>
      </p:pic>
    </p:spTree>
    <p:extLst>
      <p:ext uri="{BB962C8B-B14F-4D97-AF65-F5344CB8AC3E}">
        <p14:creationId xmlns:p14="http://schemas.microsoft.com/office/powerpoint/2010/main" val="197864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Экспедиции на Марс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Mars </a:t>
            </a:r>
            <a:r>
              <a:rPr lang="en-US" dirty="0" smtClean="0"/>
              <a:t>Direct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Mars One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Колония </a:t>
            </a:r>
            <a:r>
              <a:rPr lang="ru-RU" dirty="0" err="1"/>
              <a:t>Элона</a:t>
            </a:r>
            <a:r>
              <a:rPr lang="ru-RU" dirty="0"/>
              <a:t> Маска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Inspiration Mars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388" name="Рисунок 3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3530600"/>
            <a:ext cx="8115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717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79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направления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Научные космические исследования</a:t>
            </a:r>
          </a:p>
          <a:p>
            <a:r>
              <a:rPr lang="ru-RU" dirty="0" smtClean="0"/>
              <a:t>Использование космической техники для связи</a:t>
            </a:r>
          </a:p>
          <a:p>
            <a:r>
              <a:rPr lang="ru-RU" dirty="0" smtClean="0"/>
              <a:t>Пилотируемые космические полеты</a:t>
            </a:r>
          </a:p>
          <a:p>
            <a:r>
              <a:rPr lang="ru-RU" dirty="0" smtClean="0"/>
              <a:t>Испытания техники в условиях космоса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3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Освоение Марса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160000" cy="4351338"/>
          </a:xfrm>
        </p:spPr>
        <p:txBody>
          <a:bodyPr/>
          <a:lstStyle/>
          <a:p>
            <a:r>
              <a:rPr lang="ru-RU" dirty="0" smtClean="0"/>
              <a:t>Наиболее подходящая планета для жизни после Земли в Солнечной системе</a:t>
            </a:r>
          </a:p>
          <a:p>
            <a:r>
              <a:rPr lang="ru-RU" dirty="0" smtClean="0"/>
              <a:t>Возможная добыча полезных  ископаемых</a:t>
            </a:r>
          </a:p>
          <a:p>
            <a:r>
              <a:rPr lang="ru-RU" dirty="0" smtClean="0"/>
              <a:t>Проблема перенаселения Земли</a:t>
            </a:r>
          </a:p>
          <a:p>
            <a:endParaRPr lang="ru-RU" dirty="0"/>
          </a:p>
          <a:p>
            <a:r>
              <a:rPr lang="ru-RU" dirty="0" smtClean="0"/>
              <a:t>Использование Марса как могильник для опасных продуктов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13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Марсоход</a:t>
            </a:r>
            <a:r>
              <a:rPr lang="ru-RU" dirty="0" smtClean="0"/>
              <a:t> </a:t>
            </a:r>
            <a:r>
              <a:rPr lang="en-US" dirty="0" smtClean="0"/>
              <a:t>Curiosity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9508" y="18002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0" descr="216.51 КБ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9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216.51 К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1027906"/>
            <a:ext cx="6169025" cy="429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8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382"/>
            <a:ext cx="10515600" cy="1325563"/>
          </a:xfrm>
        </p:spPr>
        <p:txBody>
          <a:bodyPr/>
          <a:lstStyle/>
          <a:p>
            <a:r>
              <a:rPr lang="ru-RU" dirty="0" smtClean="0"/>
              <a:t>Цели миссии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3181"/>
            <a:ext cx="42672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/>
              <a:t>Установить, существовала ли когда-либо жизнь на </a:t>
            </a:r>
            <a:r>
              <a:rPr lang="ru-RU" sz="2000" dirty="0" smtClean="0"/>
              <a:t>Марсе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Получить подробные сведения о климате Марса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Получить подробные сведения о геологии Марса</a:t>
            </a:r>
          </a:p>
          <a:p>
            <a:pPr>
              <a:lnSpc>
                <a:spcPct val="100000"/>
              </a:lnSpc>
            </a:pPr>
            <a:r>
              <a:rPr lang="ru-RU" sz="2000" dirty="0" smtClean="0"/>
              <a:t>Провести подготовку к высадке человека на Марсе</a:t>
            </a:r>
          </a:p>
          <a:p>
            <a:endParaRPr lang="ru-RU" dirty="0"/>
          </a:p>
        </p:txBody>
      </p:sp>
      <p:pic>
        <p:nvPicPr>
          <p:cNvPr id="3074" name="Picture 2" descr="http://galspace.spb.ru/index240.file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6850"/>
            <a:ext cx="533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dev.by/ckeditor_assets/pictures/5463/content_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65994"/>
            <a:ext cx="7620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7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dev.by/ckeditor_assets/pictures/5465/content_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05706"/>
            <a:ext cx="5113337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dev.by/ckeditor_assets/pictures/5464/content_f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205706"/>
            <a:ext cx="4808537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3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 smtClean="0"/>
              <a:t>Уровни </a:t>
            </a:r>
            <a:r>
              <a:rPr lang="ru-RU" i="1" dirty="0"/>
              <a:t>соответствия стандартам написания </a:t>
            </a:r>
            <a:r>
              <a:rPr lang="ru-RU" i="1" dirty="0" smtClean="0"/>
              <a:t>кода</a:t>
            </a:r>
            <a:r>
              <a:rPr lang="en-US" i="1" dirty="0" smtClean="0"/>
              <a:t> </a:t>
            </a:r>
            <a:r>
              <a:rPr lang="ru-RU" i="1" dirty="0" err="1" smtClean="0"/>
              <a:t>марсохода</a:t>
            </a:r>
            <a:endParaRPr lang="ru-RU" dirty="0"/>
          </a:p>
        </p:txBody>
      </p:sp>
      <p:pic>
        <p:nvPicPr>
          <p:cNvPr id="6146" name="Picture 2" descr="https://dev.by/ckeditor_assets/pictures/5467/content_f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4165" y="1825625"/>
            <a:ext cx="35462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730798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160</TotalTime>
  <Words>125</Words>
  <Application>Microsoft Office PowerPoint</Application>
  <PresentationFormat>Широкоэкранный</PresentationFormat>
  <Paragraphs>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Corbel</vt:lpstr>
      <vt:lpstr>Глубина</vt:lpstr>
      <vt:lpstr>ИТ в космосе.  Характеристики марсохода Curiosity.</vt:lpstr>
      <vt:lpstr>Основные направления</vt:lpstr>
      <vt:lpstr>Освоение Марса</vt:lpstr>
      <vt:lpstr>Марсоход Curiosity</vt:lpstr>
      <vt:lpstr>Презентация PowerPoint</vt:lpstr>
      <vt:lpstr>Цели миссии</vt:lpstr>
      <vt:lpstr>Презентация PowerPoint</vt:lpstr>
      <vt:lpstr>Презентация PowerPoint</vt:lpstr>
      <vt:lpstr>Уровни соответствия стандартам написания кода марсохода</vt:lpstr>
      <vt:lpstr>Презентация PowerPoint</vt:lpstr>
      <vt:lpstr>«. — - -»; «. — - .»; «. — . .» - JPL — Jet Propulsion Laboratory</vt:lpstr>
      <vt:lpstr>Экспедиции на Марс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 в космосе. Характеристики марсохода Curiosity.</dc:title>
  <dc:creator>Маргарита Федотова</dc:creator>
  <cp:lastModifiedBy>Маргарита Федотова</cp:lastModifiedBy>
  <cp:revision>9</cp:revision>
  <dcterms:created xsi:type="dcterms:W3CDTF">2015-06-18T11:22:58Z</dcterms:created>
  <dcterms:modified xsi:type="dcterms:W3CDTF">2015-06-18T14:03:04Z</dcterms:modified>
</cp:coreProperties>
</file>