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12"/>
    <a:srgbClr val="28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0"/>
    <p:restoredTop sz="96405"/>
  </p:normalViewPr>
  <p:slideViewPr>
    <p:cSldViewPr snapToGrid="0">
      <p:cViewPr>
        <p:scale>
          <a:sx n="186" d="100"/>
          <a:sy n="186" d="100"/>
        </p:scale>
        <p:origin x="2088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660B-5ADA-EF47-BE84-8678BAAB9630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477C-68A9-C342-AD74-CE4B5A97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8D173F-14F0-AD35-1D08-B413D5413F2F}"/>
              </a:ext>
            </a:extLst>
          </p:cNvPr>
          <p:cNvSpPr/>
          <p:nvPr/>
        </p:nvSpPr>
        <p:spPr>
          <a:xfrm>
            <a:off x="0" y="0"/>
            <a:ext cx="2743200" cy="1828800"/>
          </a:xfrm>
          <a:prstGeom prst="rect">
            <a:avLst/>
          </a:prstGeom>
          <a:solidFill>
            <a:srgbClr val="28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5EE49-7C70-5ACE-C53B-5F1DD7DD8FBA}"/>
              </a:ext>
            </a:extLst>
          </p:cNvPr>
          <p:cNvGrpSpPr/>
          <p:nvPr/>
        </p:nvGrpSpPr>
        <p:grpSpPr>
          <a:xfrm>
            <a:off x="646573" y="15746"/>
            <a:ext cx="1438328" cy="997740"/>
            <a:chOff x="646573" y="15746"/>
            <a:chExt cx="1438328" cy="9977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01CC29-108E-8C59-65FF-0A792FA15518}"/>
                </a:ext>
              </a:extLst>
            </p:cNvPr>
            <p:cNvGrpSpPr/>
            <p:nvPr/>
          </p:nvGrpSpPr>
          <p:grpSpPr>
            <a:xfrm>
              <a:off x="646574" y="15746"/>
              <a:ext cx="1438327" cy="792545"/>
              <a:chOff x="1033178" y="595184"/>
              <a:chExt cx="2397211" cy="132090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4E71A56F-67C0-660D-2251-F61CC98031CB}"/>
                  </a:ext>
                </a:extLst>
              </p:cNvPr>
              <p:cNvSpPr/>
              <p:nvPr/>
            </p:nvSpPr>
            <p:spPr>
              <a:xfrm>
                <a:off x="1033178" y="595184"/>
                <a:ext cx="2397211" cy="1259874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EFFEC08B-6C67-C666-D7B9-E6738F436EA0}"/>
                  </a:ext>
                </a:extLst>
              </p:cNvPr>
              <p:cNvSpPr/>
              <p:nvPr/>
            </p:nvSpPr>
            <p:spPr>
              <a:xfrm>
                <a:off x="1178166" y="808618"/>
                <a:ext cx="2107234" cy="1107474"/>
              </a:xfrm>
              <a:prstGeom prst="triangle">
                <a:avLst/>
              </a:prstGeom>
              <a:solidFill>
                <a:srgbClr val="28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07B69F-F6CA-166C-94EA-7E0A8785BF66}"/>
                </a:ext>
              </a:extLst>
            </p:cNvPr>
            <p:cNvGrpSpPr/>
            <p:nvPr/>
          </p:nvGrpSpPr>
          <p:grpSpPr>
            <a:xfrm>
              <a:off x="646573" y="257562"/>
              <a:ext cx="1438327" cy="755924"/>
              <a:chOff x="1033178" y="595184"/>
              <a:chExt cx="2397211" cy="1259874"/>
            </a:xfrm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80E0B8F3-B877-5C16-EF84-4BBAC63E867D}"/>
                  </a:ext>
                </a:extLst>
              </p:cNvPr>
              <p:cNvSpPr/>
              <p:nvPr/>
            </p:nvSpPr>
            <p:spPr>
              <a:xfrm>
                <a:off x="1033178" y="595184"/>
                <a:ext cx="2397211" cy="12598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 dirty="0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F1E060B9-7F61-CF9A-0210-874C52C6C582}"/>
                  </a:ext>
                </a:extLst>
              </p:cNvPr>
              <p:cNvSpPr/>
              <p:nvPr/>
            </p:nvSpPr>
            <p:spPr>
              <a:xfrm>
                <a:off x="1178166" y="697404"/>
                <a:ext cx="2107234" cy="1157652"/>
              </a:xfrm>
              <a:prstGeom prst="triangle">
                <a:avLst/>
              </a:prstGeom>
              <a:solidFill>
                <a:srgbClr val="28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25B43-DCBA-C0D4-5BD7-73DAC0792834}"/>
              </a:ext>
            </a:extLst>
          </p:cNvPr>
          <p:cNvSpPr/>
          <p:nvPr/>
        </p:nvSpPr>
        <p:spPr>
          <a:xfrm>
            <a:off x="231663" y="906244"/>
            <a:ext cx="2088120" cy="288552"/>
          </a:xfrm>
          <a:prstGeom prst="rect">
            <a:avLst/>
          </a:prstGeom>
          <a:solidFill>
            <a:srgbClr val="28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134D3C-88D2-8F9D-5197-7C7E533E83FE}"/>
              </a:ext>
            </a:extLst>
          </p:cNvPr>
          <p:cNvGrpSpPr/>
          <p:nvPr/>
        </p:nvGrpSpPr>
        <p:grpSpPr>
          <a:xfrm rot="10800000">
            <a:off x="655013" y="798435"/>
            <a:ext cx="1438328" cy="997740"/>
            <a:chOff x="646573" y="15746"/>
            <a:chExt cx="1438328" cy="997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F433A8-968E-6C2D-345F-600E2B04BDF3}"/>
                </a:ext>
              </a:extLst>
            </p:cNvPr>
            <p:cNvGrpSpPr/>
            <p:nvPr/>
          </p:nvGrpSpPr>
          <p:grpSpPr>
            <a:xfrm>
              <a:off x="646574" y="15746"/>
              <a:ext cx="1438327" cy="792545"/>
              <a:chOff x="1033178" y="595184"/>
              <a:chExt cx="2397211" cy="132090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3672E5C7-AB96-AC04-6E8B-7603AB11B444}"/>
                  </a:ext>
                </a:extLst>
              </p:cNvPr>
              <p:cNvSpPr/>
              <p:nvPr/>
            </p:nvSpPr>
            <p:spPr>
              <a:xfrm>
                <a:off x="1033178" y="595184"/>
                <a:ext cx="2397211" cy="1259874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7FA4DC8F-BAEE-D086-DA01-F344EC519069}"/>
                  </a:ext>
                </a:extLst>
              </p:cNvPr>
              <p:cNvSpPr/>
              <p:nvPr/>
            </p:nvSpPr>
            <p:spPr>
              <a:xfrm>
                <a:off x="1178166" y="808618"/>
                <a:ext cx="2107234" cy="1107474"/>
              </a:xfrm>
              <a:prstGeom prst="triangle">
                <a:avLst/>
              </a:prstGeom>
              <a:solidFill>
                <a:srgbClr val="28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1BC56F5-2F8D-120B-C03C-F2F5B2AD15FD}"/>
                </a:ext>
              </a:extLst>
            </p:cNvPr>
            <p:cNvGrpSpPr/>
            <p:nvPr/>
          </p:nvGrpSpPr>
          <p:grpSpPr>
            <a:xfrm>
              <a:off x="646573" y="257562"/>
              <a:ext cx="1438327" cy="755924"/>
              <a:chOff x="1033178" y="595184"/>
              <a:chExt cx="2397211" cy="1259874"/>
            </a:xfrm>
          </p:grpSpPr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12B8FEF8-CB08-C34E-D458-CBCA7B4E950F}"/>
                  </a:ext>
                </a:extLst>
              </p:cNvPr>
              <p:cNvSpPr/>
              <p:nvPr/>
            </p:nvSpPr>
            <p:spPr>
              <a:xfrm>
                <a:off x="1033178" y="595184"/>
                <a:ext cx="2397211" cy="125987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 dirty="0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160C516E-925A-4356-C195-D3E114398483}"/>
                  </a:ext>
                </a:extLst>
              </p:cNvPr>
              <p:cNvSpPr/>
              <p:nvPr/>
            </p:nvSpPr>
            <p:spPr>
              <a:xfrm>
                <a:off x="1178166" y="697404"/>
                <a:ext cx="2107234" cy="1157652"/>
              </a:xfrm>
              <a:prstGeom prst="triangle">
                <a:avLst/>
              </a:prstGeom>
              <a:solidFill>
                <a:srgbClr val="28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8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7CDE9-5A1F-FFB0-F9E8-BDE520B5E889}"/>
              </a:ext>
            </a:extLst>
          </p:cNvPr>
          <p:cNvSpPr/>
          <p:nvPr/>
        </p:nvSpPr>
        <p:spPr>
          <a:xfrm>
            <a:off x="162160" y="646208"/>
            <a:ext cx="2471037" cy="464663"/>
          </a:xfrm>
          <a:prstGeom prst="rect">
            <a:avLst/>
          </a:prstGeom>
          <a:solidFill>
            <a:srgbClr val="28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24583-FCDA-63D9-E43F-748DAC3706EA}"/>
              </a:ext>
            </a:extLst>
          </p:cNvPr>
          <p:cNvSpPr txBox="1"/>
          <p:nvPr/>
        </p:nvSpPr>
        <p:spPr>
          <a:xfrm>
            <a:off x="268834" y="497198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azcausal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2023-09-29T17:19:06Z</dcterms:created>
  <dcterms:modified xsi:type="dcterms:W3CDTF">2023-09-29T17:48:30Z</dcterms:modified>
</cp:coreProperties>
</file>