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7"/>
  </p:notesMasterIdLst>
  <p:handoutMasterIdLst>
    <p:handoutMasterId r:id="rId28"/>
  </p:handoutMasterIdLst>
  <p:sldIdLst>
    <p:sldId id="571" r:id="rId13"/>
    <p:sldId id="652" r:id="rId14"/>
    <p:sldId id="577" r:id="rId15"/>
    <p:sldId id="663" r:id="rId16"/>
    <p:sldId id="655" r:id="rId17"/>
    <p:sldId id="656" r:id="rId18"/>
    <p:sldId id="657" r:id="rId19"/>
    <p:sldId id="662" r:id="rId20"/>
    <p:sldId id="658" r:id="rId21"/>
    <p:sldId id="659" r:id="rId22"/>
    <p:sldId id="660" r:id="rId23"/>
    <p:sldId id="661" r:id="rId24"/>
    <p:sldId id="654" r:id="rId25"/>
    <p:sldId id="604" r:id="rId2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86391"/>
  </p:normalViewPr>
  <p:slideViewPr>
    <p:cSldViewPr>
      <p:cViewPr>
        <p:scale>
          <a:sx n="65" d="100"/>
          <a:sy n="65" d="100"/>
        </p:scale>
        <p:origin x="632" y="140"/>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7214D-7E07-4D7C-BF36-09BCA3AA91A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6179A4D-DDFF-41FA-9216-0DABFFAAE4E0}">
      <dgm:prSet/>
      <dgm:spPr/>
      <dgm:t>
        <a:bodyPr/>
        <a:lstStyle/>
        <a:p>
          <a:r>
            <a:rPr lang="en-US"/>
            <a:t>We have created a web app using flask framework and further we will deploy it in Kubernetes.</a:t>
          </a:r>
        </a:p>
      </dgm:t>
    </dgm:pt>
    <dgm:pt modelId="{2D6C74EA-3585-439E-A11E-114D5D5651E5}" type="parTrans" cxnId="{91B906D4-1115-4FFE-BDF8-07798A929260}">
      <dgm:prSet/>
      <dgm:spPr/>
      <dgm:t>
        <a:bodyPr/>
        <a:lstStyle/>
        <a:p>
          <a:endParaRPr lang="en-US"/>
        </a:p>
      </dgm:t>
    </dgm:pt>
    <dgm:pt modelId="{202729DD-2F8A-4C5C-A72C-27D95DEC7457}" type="sibTrans" cxnId="{91B906D4-1115-4FFE-BDF8-07798A929260}">
      <dgm:prSet/>
      <dgm:spPr/>
      <dgm:t>
        <a:bodyPr/>
        <a:lstStyle/>
        <a:p>
          <a:endParaRPr lang="en-US"/>
        </a:p>
      </dgm:t>
    </dgm:pt>
    <dgm:pt modelId="{1F0F9F60-0CDB-4974-AC1A-D752F2BFC1EC}">
      <dgm:prSet/>
      <dgm:spPr/>
      <dgm:t>
        <a:bodyPr/>
        <a:lstStyle/>
        <a:p>
          <a:r>
            <a:rPr lang="en-US"/>
            <a:t>The web application will collect user information and files, where files will get collected in S3 and structured data in RDS.</a:t>
          </a:r>
        </a:p>
      </dgm:t>
    </dgm:pt>
    <dgm:pt modelId="{5E47EAE5-19DF-41EF-A9B5-BEE7CE334DCD}" type="parTrans" cxnId="{E3FBEEB9-E7CF-49F8-996A-49FE44673F6F}">
      <dgm:prSet/>
      <dgm:spPr/>
      <dgm:t>
        <a:bodyPr/>
        <a:lstStyle/>
        <a:p>
          <a:endParaRPr lang="en-US"/>
        </a:p>
      </dgm:t>
    </dgm:pt>
    <dgm:pt modelId="{78CE9305-8CB2-4564-B79C-4216927F7C40}" type="sibTrans" cxnId="{E3FBEEB9-E7CF-49F8-996A-49FE44673F6F}">
      <dgm:prSet/>
      <dgm:spPr/>
      <dgm:t>
        <a:bodyPr/>
        <a:lstStyle/>
        <a:p>
          <a:endParaRPr lang="en-US"/>
        </a:p>
      </dgm:t>
    </dgm:pt>
    <dgm:pt modelId="{ED678AA0-22F6-467E-8AF0-CCED2E495AE9}" type="pres">
      <dgm:prSet presAssocID="{04F7214D-7E07-4D7C-BF36-09BCA3AA91AB}" presName="root" presStyleCnt="0">
        <dgm:presLayoutVars>
          <dgm:dir/>
          <dgm:resizeHandles val="exact"/>
        </dgm:presLayoutVars>
      </dgm:prSet>
      <dgm:spPr/>
    </dgm:pt>
    <dgm:pt modelId="{AFC944A4-3045-4103-8790-CF8F8E8974B1}" type="pres">
      <dgm:prSet presAssocID="{06179A4D-DDFF-41FA-9216-0DABFFAAE4E0}" presName="compNode" presStyleCnt="0"/>
      <dgm:spPr/>
    </dgm:pt>
    <dgm:pt modelId="{66482CA5-A5B9-4509-8B89-60CDD48A45F6}" type="pres">
      <dgm:prSet presAssocID="{06179A4D-DDFF-41FA-9216-0DABFFAAE4E0}" presName="bgRect" presStyleLbl="bgShp" presStyleIdx="0" presStyleCnt="2"/>
      <dgm:spPr/>
    </dgm:pt>
    <dgm:pt modelId="{0DC18E7B-7337-4BF6-8CEB-E1B9E9C18B70}" type="pres">
      <dgm:prSet presAssocID="{06179A4D-DDFF-41FA-9216-0DABFFAAE4E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ckpack outline"/>
        </a:ext>
      </dgm:extLst>
    </dgm:pt>
    <dgm:pt modelId="{D5A64974-A617-4D1F-87B3-40E73213A8F6}" type="pres">
      <dgm:prSet presAssocID="{06179A4D-DDFF-41FA-9216-0DABFFAAE4E0}" presName="spaceRect" presStyleCnt="0"/>
      <dgm:spPr/>
    </dgm:pt>
    <dgm:pt modelId="{485E8C74-2CF1-4BAE-9853-2D24F3CFD278}" type="pres">
      <dgm:prSet presAssocID="{06179A4D-DDFF-41FA-9216-0DABFFAAE4E0}" presName="parTx" presStyleLbl="revTx" presStyleIdx="0" presStyleCnt="2">
        <dgm:presLayoutVars>
          <dgm:chMax val="0"/>
          <dgm:chPref val="0"/>
        </dgm:presLayoutVars>
      </dgm:prSet>
      <dgm:spPr/>
    </dgm:pt>
    <dgm:pt modelId="{08611A11-9B81-497E-A697-7C933BA1E979}" type="pres">
      <dgm:prSet presAssocID="{202729DD-2F8A-4C5C-A72C-27D95DEC7457}" presName="sibTrans" presStyleCnt="0"/>
      <dgm:spPr/>
    </dgm:pt>
    <dgm:pt modelId="{5E05B323-B570-4073-9086-51006B8B77EB}" type="pres">
      <dgm:prSet presAssocID="{1F0F9F60-0CDB-4974-AC1A-D752F2BFC1EC}" presName="compNode" presStyleCnt="0"/>
      <dgm:spPr/>
    </dgm:pt>
    <dgm:pt modelId="{18E4B107-9D4B-4B23-BE3B-D66C5C05CFB8}" type="pres">
      <dgm:prSet presAssocID="{1F0F9F60-0CDB-4974-AC1A-D752F2BFC1EC}" presName="bgRect" presStyleLbl="bgShp" presStyleIdx="1" presStyleCnt="2"/>
      <dgm:spPr/>
    </dgm:pt>
    <dgm:pt modelId="{979AC890-AFB6-422D-8001-1B11759ABDB7}" type="pres">
      <dgm:prSet presAssocID="{1F0F9F60-0CDB-4974-AC1A-D752F2BFC1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1A128B43-973F-4E73-8332-C04B01D110F3}" type="pres">
      <dgm:prSet presAssocID="{1F0F9F60-0CDB-4974-AC1A-D752F2BFC1EC}" presName="spaceRect" presStyleCnt="0"/>
      <dgm:spPr/>
    </dgm:pt>
    <dgm:pt modelId="{93DF532D-4F0F-46C7-92E5-7EAC9CE9ED2D}" type="pres">
      <dgm:prSet presAssocID="{1F0F9F60-0CDB-4974-AC1A-D752F2BFC1EC}" presName="parTx" presStyleLbl="revTx" presStyleIdx="1" presStyleCnt="2">
        <dgm:presLayoutVars>
          <dgm:chMax val="0"/>
          <dgm:chPref val="0"/>
        </dgm:presLayoutVars>
      </dgm:prSet>
      <dgm:spPr/>
    </dgm:pt>
  </dgm:ptLst>
  <dgm:cxnLst>
    <dgm:cxn modelId="{EA1A7513-4598-4FFE-BCCA-FBD91112C61F}" type="presOf" srcId="{1F0F9F60-0CDB-4974-AC1A-D752F2BFC1EC}" destId="{93DF532D-4F0F-46C7-92E5-7EAC9CE9ED2D}" srcOrd="0" destOrd="0" presId="urn:microsoft.com/office/officeart/2018/2/layout/IconVerticalSolidList"/>
    <dgm:cxn modelId="{9888DA55-7F5F-4989-AF9B-475D927BDB81}" type="presOf" srcId="{06179A4D-DDFF-41FA-9216-0DABFFAAE4E0}" destId="{485E8C74-2CF1-4BAE-9853-2D24F3CFD278}" srcOrd="0" destOrd="0" presId="urn:microsoft.com/office/officeart/2018/2/layout/IconVerticalSolidList"/>
    <dgm:cxn modelId="{E3FBEEB9-E7CF-49F8-996A-49FE44673F6F}" srcId="{04F7214D-7E07-4D7C-BF36-09BCA3AA91AB}" destId="{1F0F9F60-0CDB-4974-AC1A-D752F2BFC1EC}" srcOrd="1" destOrd="0" parTransId="{5E47EAE5-19DF-41EF-A9B5-BEE7CE334DCD}" sibTransId="{78CE9305-8CB2-4564-B79C-4216927F7C40}"/>
    <dgm:cxn modelId="{91B906D4-1115-4FFE-BDF8-07798A929260}" srcId="{04F7214D-7E07-4D7C-BF36-09BCA3AA91AB}" destId="{06179A4D-DDFF-41FA-9216-0DABFFAAE4E0}" srcOrd="0" destOrd="0" parTransId="{2D6C74EA-3585-439E-A11E-114D5D5651E5}" sibTransId="{202729DD-2F8A-4C5C-A72C-27D95DEC7457}"/>
    <dgm:cxn modelId="{1FC170F6-4FFF-4975-90FE-A2CCC0E7D492}" type="presOf" srcId="{04F7214D-7E07-4D7C-BF36-09BCA3AA91AB}" destId="{ED678AA0-22F6-467E-8AF0-CCED2E495AE9}" srcOrd="0" destOrd="0" presId="urn:microsoft.com/office/officeart/2018/2/layout/IconVerticalSolidList"/>
    <dgm:cxn modelId="{79C442D1-4216-4E43-B048-AFD9652F6A16}" type="presParOf" srcId="{ED678AA0-22F6-467E-8AF0-CCED2E495AE9}" destId="{AFC944A4-3045-4103-8790-CF8F8E8974B1}" srcOrd="0" destOrd="0" presId="urn:microsoft.com/office/officeart/2018/2/layout/IconVerticalSolidList"/>
    <dgm:cxn modelId="{0D19D51B-4137-4339-A9F7-A17D5745B808}" type="presParOf" srcId="{AFC944A4-3045-4103-8790-CF8F8E8974B1}" destId="{66482CA5-A5B9-4509-8B89-60CDD48A45F6}" srcOrd="0" destOrd="0" presId="urn:microsoft.com/office/officeart/2018/2/layout/IconVerticalSolidList"/>
    <dgm:cxn modelId="{C1DBB5DB-5229-46CF-8062-12195BC3587B}" type="presParOf" srcId="{AFC944A4-3045-4103-8790-CF8F8E8974B1}" destId="{0DC18E7B-7337-4BF6-8CEB-E1B9E9C18B70}" srcOrd="1" destOrd="0" presId="urn:microsoft.com/office/officeart/2018/2/layout/IconVerticalSolidList"/>
    <dgm:cxn modelId="{7AB60838-E122-44AA-9345-09339DD1A5BE}" type="presParOf" srcId="{AFC944A4-3045-4103-8790-CF8F8E8974B1}" destId="{D5A64974-A617-4D1F-87B3-40E73213A8F6}" srcOrd="2" destOrd="0" presId="urn:microsoft.com/office/officeart/2018/2/layout/IconVerticalSolidList"/>
    <dgm:cxn modelId="{67C1AF1A-62A7-440D-BB18-B8C1C8B9FC13}" type="presParOf" srcId="{AFC944A4-3045-4103-8790-CF8F8E8974B1}" destId="{485E8C74-2CF1-4BAE-9853-2D24F3CFD278}" srcOrd="3" destOrd="0" presId="urn:microsoft.com/office/officeart/2018/2/layout/IconVerticalSolidList"/>
    <dgm:cxn modelId="{93FE7167-82D2-4A70-9F75-BD98D96C9B69}" type="presParOf" srcId="{ED678AA0-22F6-467E-8AF0-CCED2E495AE9}" destId="{08611A11-9B81-497E-A697-7C933BA1E979}" srcOrd="1" destOrd="0" presId="urn:microsoft.com/office/officeart/2018/2/layout/IconVerticalSolidList"/>
    <dgm:cxn modelId="{DD9009F2-D829-4B54-9661-3F924B12A336}" type="presParOf" srcId="{ED678AA0-22F6-467E-8AF0-CCED2E495AE9}" destId="{5E05B323-B570-4073-9086-51006B8B77EB}" srcOrd="2" destOrd="0" presId="urn:microsoft.com/office/officeart/2018/2/layout/IconVerticalSolidList"/>
    <dgm:cxn modelId="{9B3B2102-D27E-462C-831A-87864DA8F77A}" type="presParOf" srcId="{5E05B323-B570-4073-9086-51006B8B77EB}" destId="{18E4B107-9D4B-4B23-BE3B-D66C5C05CFB8}" srcOrd="0" destOrd="0" presId="urn:microsoft.com/office/officeart/2018/2/layout/IconVerticalSolidList"/>
    <dgm:cxn modelId="{49727FA4-477C-453D-A0B2-49ECC98D17E1}" type="presParOf" srcId="{5E05B323-B570-4073-9086-51006B8B77EB}" destId="{979AC890-AFB6-422D-8001-1B11759ABDB7}" srcOrd="1" destOrd="0" presId="urn:microsoft.com/office/officeart/2018/2/layout/IconVerticalSolidList"/>
    <dgm:cxn modelId="{2A972012-FC16-4469-B336-5A1AAB2C8783}" type="presParOf" srcId="{5E05B323-B570-4073-9086-51006B8B77EB}" destId="{1A128B43-973F-4E73-8332-C04B01D110F3}" srcOrd="2" destOrd="0" presId="urn:microsoft.com/office/officeart/2018/2/layout/IconVerticalSolidList"/>
    <dgm:cxn modelId="{6273EC0E-5DBA-4E5D-B58B-BCB00CCA2855}" type="presParOf" srcId="{5E05B323-B570-4073-9086-51006B8B77EB}" destId="{93DF532D-4F0F-46C7-92E5-7EAC9CE9ED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18F85F-E0EA-4D6F-8348-31E06098E7E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177C285-B1C0-4264-9CF2-96D96B8D4ADA}">
      <dgm:prSet/>
      <dgm:spPr/>
      <dgm:t>
        <a:bodyPr/>
        <a:lstStyle/>
        <a:p>
          <a:pPr algn="just">
            <a:lnSpc>
              <a:spcPct val="100000"/>
            </a:lnSpc>
          </a:pPr>
          <a:r>
            <a:rPr lang="en-US" dirty="0"/>
            <a:t>Kubernetes (K8s) is an open-source system for automating deployment, scaling, and management of containerized applications. </a:t>
          </a:r>
        </a:p>
      </dgm:t>
    </dgm:pt>
    <dgm:pt modelId="{F4B9DCA2-51F4-4B60-8CA7-A89AA649A6A2}" type="parTrans" cxnId="{88CB572D-CD2C-417B-981E-0E980C0B5D8E}">
      <dgm:prSet/>
      <dgm:spPr/>
      <dgm:t>
        <a:bodyPr/>
        <a:lstStyle/>
        <a:p>
          <a:endParaRPr lang="en-US"/>
        </a:p>
      </dgm:t>
    </dgm:pt>
    <dgm:pt modelId="{F9DDCEC1-63C9-4DEF-846B-72435607793E}" type="sibTrans" cxnId="{88CB572D-CD2C-417B-981E-0E980C0B5D8E}">
      <dgm:prSet/>
      <dgm:spPr/>
      <dgm:t>
        <a:bodyPr/>
        <a:lstStyle/>
        <a:p>
          <a:endParaRPr lang="en-US"/>
        </a:p>
      </dgm:t>
    </dgm:pt>
    <dgm:pt modelId="{7293B5B5-C76A-482D-AF4B-3F4C45108CC5}">
      <dgm:prSet/>
      <dgm:spPr/>
      <dgm:t>
        <a:bodyPr/>
        <a:lstStyle/>
        <a:p>
          <a:pPr algn="just">
            <a:lnSpc>
              <a:spcPct val="100000"/>
            </a:lnSpc>
          </a:pPr>
          <a:r>
            <a:rPr lang="en-US" dirty="0"/>
            <a:t>Containerized applications; they are applications that run in isolated runtime environments called containers. </a:t>
          </a:r>
        </a:p>
      </dgm:t>
    </dgm:pt>
    <dgm:pt modelId="{6AD934EA-7C85-406E-9147-4964449F3C19}" type="parTrans" cxnId="{04C785C6-57F3-4271-B7F1-2C1F8E92F405}">
      <dgm:prSet/>
      <dgm:spPr/>
      <dgm:t>
        <a:bodyPr/>
        <a:lstStyle/>
        <a:p>
          <a:endParaRPr lang="en-US"/>
        </a:p>
      </dgm:t>
    </dgm:pt>
    <dgm:pt modelId="{CA56215B-B3D2-43F1-A0B2-17CC3966DE2A}" type="sibTrans" cxnId="{04C785C6-57F3-4271-B7F1-2C1F8E92F405}">
      <dgm:prSet/>
      <dgm:spPr/>
      <dgm:t>
        <a:bodyPr/>
        <a:lstStyle/>
        <a:p>
          <a:endParaRPr lang="en-US"/>
        </a:p>
      </dgm:t>
    </dgm:pt>
    <dgm:pt modelId="{1C40BF8A-AF08-4265-9D07-F16C35830478}" type="pres">
      <dgm:prSet presAssocID="{F218F85F-E0EA-4D6F-8348-31E06098E7E4}" presName="root" presStyleCnt="0">
        <dgm:presLayoutVars>
          <dgm:dir/>
          <dgm:resizeHandles val="exact"/>
        </dgm:presLayoutVars>
      </dgm:prSet>
      <dgm:spPr/>
    </dgm:pt>
    <dgm:pt modelId="{4B05E17A-BBF0-404F-B259-DF765B4AB286}" type="pres">
      <dgm:prSet presAssocID="{9177C285-B1C0-4264-9CF2-96D96B8D4ADA}" presName="compNode" presStyleCnt="0"/>
      <dgm:spPr/>
    </dgm:pt>
    <dgm:pt modelId="{C73619E6-C62A-4EEE-9F19-CCA1A885FB61}" type="pres">
      <dgm:prSet presAssocID="{9177C285-B1C0-4264-9CF2-96D96B8D4ADA}" presName="bgRect" presStyleLbl="bgShp" presStyleIdx="0" presStyleCnt="2"/>
      <dgm:spPr/>
    </dgm:pt>
    <dgm:pt modelId="{0880EABC-1460-4F57-8288-5BD6409B20B1}" type="pres">
      <dgm:prSet presAssocID="{9177C285-B1C0-4264-9CF2-96D96B8D4A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BE1211D2-C977-4A4B-8D9B-3BFFAE1FB8D1}" type="pres">
      <dgm:prSet presAssocID="{9177C285-B1C0-4264-9CF2-96D96B8D4ADA}" presName="spaceRect" presStyleCnt="0"/>
      <dgm:spPr/>
    </dgm:pt>
    <dgm:pt modelId="{39A23E27-1344-4626-BDA3-AF3E573851DF}" type="pres">
      <dgm:prSet presAssocID="{9177C285-B1C0-4264-9CF2-96D96B8D4ADA}" presName="parTx" presStyleLbl="revTx" presStyleIdx="0" presStyleCnt="2">
        <dgm:presLayoutVars>
          <dgm:chMax val="0"/>
          <dgm:chPref val="0"/>
        </dgm:presLayoutVars>
      </dgm:prSet>
      <dgm:spPr/>
    </dgm:pt>
    <dgm:pt modelId="{FB7B8B76-AFA3-4B92-AE6E-7CBF0C48247F}" type="pres">
      <dgm:prSet presAssocID="{F9DDCEC1-63C9-4DEF-846B-72435607793E}" presName="sibTrans" presStyleCnt="0"/>
      <dgm:spPr/>
    </dgm:pt>
    <dgm:pt modelId="{A6BB8E95-92B6-42F0-A1F1-384CCCC091F3}" type="pres">
      <dgm:prSet presAssocID="{7293B5B5-C76A-482D-AF4B-3F4C45108CC5}" presName="compNode" presStyleCnt="0"/>
      <dgm:spPr/>
    </dgm:pt>
    <dgm:pt modelId="{87F69085-25F8-4253-80AE-561524F57132}" type="pres">
      <dgm:prSet presAssocID="{7293B5B5-C76A-482D-AF4B-3F4C45108CC5}" presName="bgRect" presStyleLbl="bgShp" presStyleIdx="1" presStyleCnt="2"/>
      <dgm:spPr/>
    </dgm:pt>
    <dgm:pt modelId="{CFB38FDF-36E0-4285-8E9C-077D6548F2E8}" type="pres">
      <dgm:prSet presAssocID="{7293B5B5-C76A-482D-AF4B-3F4C45108C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C329C602-8F52-47FB-B166-89F2386F1C56}" type="pres">
      <dgm:prSet presAssocID="{7293B5B5-C76A-482D-AF4B-3F4C45108CC5}" presName="spaceRect" presStyleCnt="0"/>
      <dgm:spPr/>
    </dgm:pt>
    <dgm:pt modelId="{C1F6B06C-519D-4AD3-B2F7-7AF3A9605AB6}" type="pres">
      <dgm:prSet presAssocID="{7293B5B5-C76A-482D-AF4B-3F4C45108CC5}" presName="parTx" presStyleLbl="revTx" presStyleIdx="1" presStyleCnt="2">
        <dgm:presLayoutVars>
          <dgm:chMax val="0"/>
          <dgm:chPref val="0"/>
        </dgm:presLayoutVars>
      </dgm:prSet>
      <dgm:spPr/>
    </dgm:pt>
  </dgm:ptLst>
  <dgm:cxnLst>
    <dgm:cxn modelId="{88CB572D-CD2C-417B-981E-0E980C0B5D8E}" srcId="{F218F85F-E0EA-4D6F-8348-31E06098E7E4}" destId="{9177C285-B1C0-4264-9CF2-96D96B8D4ADA}" srcOrd="0" destOrd="0" parTransId="{F4B9DCA2-51F4-4B60-8CA7-A89AA649A6A2}" sibTransId="{F9DDCEC1-63C9-4DEF-846B-72435607793E}"/>
    <dgm:cxn modelId="{04C785C6-57F3-4271-B7F1-2C1F8E92F405}" srcId="{F218F85F-E0EA-4D6F-8348-31E06098E7E4}" destId="{7293B5B5-C76A-482D-AF4B-3F4C45108CC5}" srcOrd="1" destOrd="0" parTransId="{6AD934EA-7C85-406E-9147-4964449F3C19}" sibTransId="{CA56215B-B3D2-43F1-A0B2-17CC3966DE2A}"/>
    <dgm:cxn modelId="{9273E3D8-C130-4C56-BEFE-20C422E74CFA}" type="presOf" srcId="{9177C285-B1C0-4264-9CF2-96D96B8D4ADA}" destId="{39A23E27-1344-4626-BDA3-AF3E573851DF}" srcOrd="0" destOrd="0" presId="urn:microsoft.com/office/officeart/2018/2/layout/IconVerticalSolidList"/>
    <dgm:cxn modelId="{BFDF13EF-0A13-4EF2-9A87-18BA631A02F7}" type="presOf" srcId="{7293B5B5-C76A-482D-AF4B-3F4C45108CC5}" destId="{C1F6B06C-519D-4AD3-B2F7-7AF3A9605AB6}" srcOrd="0" destOrd="0" presId="urn:microsoft.com/office/officeart/2018/2/layout/IconVerticalSolidList"/>
    <dgm:cxn modelId="{B48A94FF-FE8B-4102-B470-2E236188DB84}" type="presOf" srcId="{F218F85F-E0EA-4D6F-8348-31E06098E7E4}" destId="{1C40BF8A-AF08-4265-9D07-F16C35830478}" srcOrd="0" destOrd="0" presId="urn:microsoft.com/office/officeart/2018/2/layout/IconVerticalSolidList"/>
    <dgm:cxn modelId="{D48B05A3-1C66-47D1-9EBE-B0BA618B5164}" type="presParOf" srcId="{1C40BF8A-AF08-4265-9D07-F16C35830478}" destId="{4B05E17A-BBF0-404F-B259-DF765B4AB286}" srcOrd="0" destOrd="0" presId="urn:microsoft.com/office/officeart/2018/2/layout/IconVerticalSolidList"/>
    <dgm:cxn modelId="{8C0CF7C4-1061-4EE7-A7D7-B78345B4EE6B}" type="presParOf" srcId="{4B05E17A-BBF0-404F-B259-DF765B4AB286}" destId="{C73619E6-C62A-4EEE-9F19-CCA1A885FB61}" srcOrd="0" destOrd="0" presId="urn:microsoft.com/office/officeart/2018/2/layout/IconVerticalSolidList"/>
    <dgm:cxn modelId="{A3EE15CB-031C-4B51-A455-FF5F7EAE09A1}" type="presParOf" srcId="{4B05E17A-BBF0-404F-B259-DF765B4AB286}" destId="{0880EABC-1460-4F57-8288-5BD6409B20B1}" srcOrd="1" destOrd="0" presId="urn:microsoft.com/office/officeart/2018/2/layout/IconVerticalSolidList"/>
    <dgm:cxn modelId="{7C621D13-7B35-41FD-A81F-2F554849CAFA}" type="presParOf" srcId="{4B05E17A-BBF0-404F-B259-DF765B4AB286}" destId="{BE1211D2-C977-4A4B-8D9B-3BFFAE1FB8D1}" srcOrd="2" destOrd="0" presId="urn:microsoft.com/office/officeart/2018/2/layout/IconVerticalSolidList"/>
    <dgm:cxn modelId="{226B680B-2BCE-42FC-9890-62EAE31C02C1}" type="presParOf" srcId="{4B05E17A-BBF0-404F-B259-DF765B4AB286}" destId="{39A23E27-1344-4626-BDA3-AF3E573851DF}" srcOrd="3" destOrd="0" presId="urn:microsoft.com/office/officeart/2018/2/layout/IconVerticalSolidList"/>
    <dgm:cxn modelId="{88B0FF48-12EA-4B33-9B32-108B321FDEC5}" type="presParOf" srcId="{1C40BF8A-AF08-4265-9D07-F16C35830478}" destId="{FB7B8B76-AFA3-4B92-AE6E-7CBF0C48247F}" srcOrd="1" destOrd="0" presId="urn:microsoft.com/office/officeart/2018/2/layout/IconVerticalSolidList"/>
    <dgm:cxn modelId="{1326C883-1AD7-4F6A-895E-2DB1A8F7B786}" type="presParOf" srcId="{1C40BF8A-AF08-4265-9D07-F16C35830478}" destId="{A6BB8E95-92B6-42F0-A1F1-384CCCC091F3}" srcOrd="2" destOrd="0" presId="urn:microsoft.com/office/officeart/2018/2/layout/IconVerticalSolidList"/>
    <dgm:cxn modelId="{D94D28BD-F9D0-479B-88AB-D557A5A20D92}" type="presParOf" srcId="{A6BB8E95-92B6-42F0-A1F1-384CCCC091F3}" destId="{87F69085-25F8-4253-80AE-561524F57132}" srcOrd="0" destOrd="0" presId="urn:microsoft.com/office/officeart/2018/2/layout/IconVerticalSolidList"/>
    <dgm:cxn modelId="{12D3C038-50AF-4E47-A570-99E647368C6A}" type="presParOf" srcId="{A6BB8E95-92B6-42F0-A1F1-384CCCC091F3}" destId="{CFB38FDF-36E0-4285-8E9C-077D6548F2E8}" srcOrd="1" destOrd="0" presId="urn:microsoft.com/office/officeart/2018/2/layout/IconVerticalSolidList"/>
    <dgm:cxn modelId="{F4E190B2-C8B2-4097-9D53-7E45096A0B6A}" type="presParOf" srcId="{A6BB8E95-92B6-42F0-A1F1-384CCCC091F3}" destId="{C329C602-8F52-47FB-B166-89F2386F1C56}" srcOrd="2" destOrd="0" presId="urn:microsoft.com/office/officeart/2018/2/layout/IconVerticalSolidList"/>
    <dgm:cxn modelId="{812390A3-82D7-4CE4-A85C-41D27E6BDBEF}" type="presParOf" srcId="{A6BB8E95-92B6-42F0-A1F1-384CCCC091F3}" destId="{C1F6B06C-519D-4AD3-B2F7-7AF3A9605A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8E7388-7BF3-44AA-A7E6-39A194DB0CD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E7D1A3-2A5E-4FF8-9E7E-B2251666ABDA}">
      <dgm:prSet/>
      <dgm:spPr/>
      <dgm:t>
        <a:bodyPr/>
        <a:lstStyle/>
        <a:p>
          <a:pPr algn="just">
            <a:lnSpc>
              <a:spcPct val="100000"/>
            </a:lnSpc>
          </a:pPr>
          <a:r>
            <a:rPr lang="en-US"/>
            <a:t>Recently, container-based virtualization is gaining popularity. It is a lightweight virtualization, which utilizes the capabilities of the Linux kernel.</a:t>
          </a:r>
        </a:p>
      </dgm:t>
    </dgm:pt>
    <dgm:pt modelId="{23BFBA15-4987-48AA-AA5A-3AC58EAFD64D}" type="parTrans" cxnId="{1D20AB71-F142-4C78-878D-0802B04A7B66}">
      <dgm:prSet/>
      <dgm:spPr/>
      <dgm:t>
        <a:bodyPr/>
        <a:lstStyle/>
        <a:p>
          <a:endParaRPr lang="en-US"/>
        </a:p>
      </dgm:t>
    </dgm:pt>
    <dgm:pt modelId="{5AB02B08-F603-44CB-A703-09FD1E19D292}" type="sibTrans" cxnId="{1D20AB71-F142-4C78-878D-0802B04A7B66}">
      <dgm:prSet/>
      <dgm:spPr/>
      <dgm:t>
        <a:bodyPr/>
        <a:lstStyle/>
        <a:p>
          <a:endParaRPr lang="en-US"/>
        </a:p>
      </dgm:t>
    </dgm:pt>
    <dgm:pt modelId="{E2CA8BB3-3ACB-419D-B359-FAD9D4B4280D}">
      <dgm:prSet/>
      <dgm:spPr/>
      <dgm:t>
        <a:bodyPr/>
        <a:lstStyle/>
        <a:p>
          <a:pPr algn="just">
            <a:lnSpc>
              <a:spcPct val="100000"/>
            </a:lnSpc>
          </a:pPr>
          <a:r>
            <a:rPr lang="en-US"/>
            <a:t>One of the most used container-based virtualizations today is Kubernetes. </a:t>
          </a:r>
        </a:p>
      </dgm:t>
    </dgm:pt>
    <dgm:pt modelId="{B79A2F13-2180-47BF-886E-08D70B54A0DC}" type="parTrans" cxnId="{3F7AEAED-6230-45B0-9FD1-CC84B88021C6}">
      <dgm:prSet/>
      <dgm:spPr/>
      <dgm:t>
        <a:bodyPr/>
        <a:lstStyle/>
        <a:p>
          <a:endParaRPr lang="en-US"/>
        </a:p>
      </dgm:t>
    </dgm:pt>
    <dgm:pt modelId="{1DD9CA38-BD64-4A04-A384-1B6A0B22AFC0}" type="sibTrans" cxnId="{3F7AEAED-6230-45B0-9FD1-CC84B88021C6}">
      <dgm:prSet/>
      <dgm:spPr/>
      <dgm:t>
        <a:bodyPr/>
        <a:lstStyle/>
        <a:p>
          <a:endParaRPr lang="en-US"/>
        </a:p>
      </dgm:t>
    </dgm:pt>
    <dgm:pt modelId="{670BD921-05F7-4F4A-9E8C-D28C47967323}">
      <dgm:prSet/>
      <dgm:spPr/>
      <dgm:t>
        <a:bodyPr/>
        <a:lstStyle/>
        <a:p>
          <a:pPr algn="just">
            <a:lnSpc>
              <a:spcPct val="100000"/>
            </a:lnSpc>
          </a:pPr>
          <a:r>
            <a:rPr lang="en-US"/>
            <a:t>Users can easily scale down or up as needs require, can roll out updates seamlessly, and can test features and troubleshoot difficult deployments by switching traffic between multiple versions of the applications.</a:t>
          </a:r>
        </a:p>
      </dgm:t>
    </dgm:pt>
    <dgm:pt modelId="{DCB9E805-C143-4547-909C-8EB5D65A0560}" type="parTrans" cxnId="{390D4135-7FCB-4637-B960-AF7B7D598A0F}">
      <dgm:prSet/>
      <dgm:spPr/>
      <dgm:t>
        <a:bodyPr/>
        <a:lstStyle/>
        <a:p>
          <a:endParaRPr lang="en-US"/>
        </a:p>
      </dgm:t>
    </dgm:pt>
    <dgm:pt modelId="{63078D35-CF44-4F82-B336-90EA26F90CC6}" type="sibTrans" cxnId="{390D4135-7FCB-4637-B960-AF7B7D598A0F}">
      <dgm:prSet/>
      <dgm:spPr/>
      <dgm:t>
        <a:bodyPr/>
        <a:lstStyle/>
        <a:p>
          <a:endParaRPr lang="en-US"/>
        </a:p>
      </dgm:t>
    </dgm:pt>
    <dgm:pt modelId="{899205D3-DBF6-45E1-A522-5E5143F72C75}">
      <dgm:prSet/>
      <dgm:spPr/>
      <dgm:t>
        <a:bodyPr/>
        <a:lstStyle/>
        <a:p>
          <a:pPr algn="just">
            <a:lnSpc>
              <a:spcPct val="100000"/>
            </a:lnSpc>
          </a:pPr>
          <a:r>
            <a:rPr lang="en-US"/>
            <a:t>We can deploy several web application containers using Kubernetes to serve </a:t>
          </a:r>
          <a:r>
            <a:rPr lang="en-US" b="1"/>
            <a:t>millions</a:t>
          </a:r>
          <a:r>
            <a:rPr lang="en-US"/>
            <a:t> of users. It also reduces the possibility of a single point of failure in the architecture. </a:t>
          </a:r>
        </a:p>
      </dgm:t>
    </dgm:pt>
    <dgm:pt modelId="{580F47D4-BF72-4163-9C1C-9E14FC87628C}" type="parTrans" cxnId="{BC1EAABD-19AD-477A-A98A-8AD6D8033FC9}">
      <dgm:prSet/>
      <dgm:spPr/>
      <dgm:t>
        <a:bodyPr/>
        <a:lstStyle/>
        <a:p>
          <a:endParaRPr lang="en-US"/>
        </a:p>
      </dgm:t>
    </dgm:pt>
    <dgm:pt modelId="{B0319F4F-F75B-491C-97C4-516001DBEE83}" type="sibTrans" cxnId="{BC1EAABD-19AD-477A-A98A-8AD6D8033FC9}">
      <dgm:prSet/>
      <dgm:spPr/>
      <dgm:t>
        <a:bodyPr/>
        <a:lstStyle/>
        <a:p>
          <a:endParaRPr lang="en-US"/>
        </a:p>
      </dgm:t>
    </dgm:pt>
    <dgm:pt modelId="{06D76BCE-65D8-488F-8D81-000A01DBAE2C}">
      <dgm:prSet/>
      <dgm:spPr/>
      <dgm:t>
        <a:bodyPr/>
        <a:lstStyle/>
        <a:p>
          <a:pPr algn="just">
            <a:lnSpc>
              <a:spcPct val="100000"/>
            </a:lnSpc>
          </a:pPr>
          <a:r>
            <a:rPr lang="en-US" dirty="0"/>
            <a:t>However, managing several containers for creating a single service is a challenging task. Kubernetes solves this problem by providing container cluster management called Kubernetes Cluster.</a:t>
          </a:r>
        </a:p>
      </dgm:t>
    </dgm:pt>
    <dgm:pt modelId="{86DDC44A-8BFF-439D-84BA-CF712C8B1DBC}" type="parTrans" cxnId="{583FD1A3-CCF3-4271-B8A1-06E8269E8250}">
      <dgm:prSet/>
      <dgm:spPr/>
      <dgm:t>
        <a:bodyPr/>
        <a:lstStyle/>
        <a:p>
          <a:endParaRPr lang="en-US"/>
        </a:p>
      </dgm:t>
    </dgm:pt>
    <dgm:pt modelId="{BEC56EBB-115E-4285-B87F-51E7AA80FB45}" type="sibTrans" cxnId="{583FD1A3-CCF3-4271-B8A1-06E8269E8250}">
      <dgm:prSet/>
      <dgm:spPr/>
      <dgm:t>
        <a:bodyPr/>
        <a:lstStyle/>
        <a:p>
          <a:endParaRPr lang="en-US"/>
        </a:p>
      </dgm:t>
    </dgm:pt>
    <dgm:pt modelId="{7BDC18F6-D1B5-4FBF-BF60-18CB85246364}" type="pres">
      <dgm:prSet presAssocID="{458E7388-7BF3-44AA-A7E6-39A194DB0CDA}" presName="root" presStyleCnt="0">
        <dgm:presLayoutVars>
          <dgm:dir/>
          <dgm:resizeHandles val="exact"/>
        </dgm:presLayoutVars>
      </dgm:prSet>
      <dgm:spPr/>
    </dgm:pt>
    <dgm:pt modelId="{2187117C-55FD-4C3B-A747-34DDA44686A2}" type="pres">
      <dgm:prSet presAssocID="{ABE7D1A3-2A5E-4FF8-9E7E-B2251666ABDA}" presName="compNode" presStyleCnt="0"/>
      <dgm:spPr/>
    </dgm:pt>
    <dgm:pt modelId="{7FDAEC8D-1058-4C64-AC6D-1C5FC2D56B4C}" type="pres">
      <dgm:prSet presAssocID="{ABE7D1A3-2A5E-4FF8-9E7E-B2251666ABDA}" presName="bgRect" presStyleLbl="bgShp" presStyleIdx="0" presStyleCnt="5"/>
      <dgm:spPr/>
    </dgm:pt>
    <dgm:pt modelId="{0344DC4F-EAD2-4200-952E-F5AFC52E3E39}" type="pres">
      <dgm:prSet presAssocID="{ABE7D1A3-2A5E-4FF8-9E7E-B2251666ABD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5BE281C5-45AA-4723-80C0-FBBBD40BFA27}" type="pres">
      <dgm:prSet presAssocID="{ABE7D1A3-2A5E-4FF8-9E7E-B2251666ABDA}" presName="spaceRect" presStyleCnt="0"/>
      <dgm:spPr/>
    </dgm:pt>
    <dgm:pt modelId="{C23D5CAD-6A1F-4D53-BF3F-6E7684390A4B}" type="pres">
      <dgm:prSet presAssocID="{ABE7D1A3-2A5E-4FF8-9E7E-B2251666ABDA}" presName="parTx" presStyleLbl="revTx" presStyleIdx="0" presStyleCnt="5">
        <dgm:presLayoutVars>
          <dgm:chMax val="0"/>
          <dgm:chPref val="0"/>
        </dgm:presLayoutVars>
      </dgm:prSet>
      <dgm:spPr/>
    </dgm:pt>
    <dgm:pt modelId="{D8289399-6227-4A3B-9A9F-E3ED06CB0E21}" type="pres">
      <dgm:prSet presAssocID="{5AB02B08-F603-44CB-A703-09FD1E19D292}" presName="sibTrans" presStyleCnt="0"/>
      <dgm:spPr/>
    </dgm:pt>
    <dgm:pt modelId="{244F3D2E-618A-4DE4-93CF-3CE003CF8C64}" type="pres">
      <dgm:prSet presAssocID="{E2CA8BB3-3ACB-419D-B359-FAD9D4B4280D}" presName="compNode" presStyleCnt="0"/>
      <dgm:spPr/>
    </dgm:pt>
    <dgm:pt modelId="{2E5FC912-12E7-4A46-BBDD-C522CB68423C}" type="pres">
      <dgm:prSet presAssocID="{E2CA8BB3-3ACB-419D-B359-FAD9D4B4280D}" presName="bgRect" presStyleLbl="bgShp" presStyleIdx="1" presStyleCnt="5"/>
      <dgm:spPr/>
    </dgm:pt>
    <dgm:pt modelId="{21183140-EA78-4816-B6B1-C8E7F9F2C350}" type="pres">
      <dgm:prSet presAssocID="{E2CA8BB3-3ACB-419D-B359-FAD9D4B4280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bbles"/>
        </a:ext>
      </dgm:extLst>
    </dgm:pt>
    <dgm:pt modelId="{13014C5B-0619-463A-9FA9-37D3BEF881FE}" type="pres">
      <dgm:prSet presAssocID="{E2CA8BB3-3ACB-419D-B359-FAD9D4B4280D}" presName="spaceRect" presStyleCnt="0"/>
      <dgm:spPr/>
    </dgm:pt>
    <dgm:pt modelId="{8D53A35A-E1B7-4B7F-B419-02EA1347B509}" type="pres">
      <dgm:prSet presAssocID="{E2CA8BB3-3ACB-419D-B359-FAD9D4B4280D}" presName="parTx" presStyleLbl="revTx" presStyleIdx="1" presStyleCnt="5">
        <dgm:presLayoutVars>
          <dgm:chMax val="0"/>
          <dgm:chPref val="0"/>
        </dgm:presLayoutVars>
      </dgm:prSet>
      <dgm:spPr/>
    </dgm:pt>
    <dgm:pt modelId="{73D5A7EF-6FFA-4E66-9D6A-61A142247C77}" type="pres">
      <dgm:prSet presAssocID="{1DD9CA38-BD64-4A04-A384-1B6A0B22AFC0}" presName="sibTrans" presStyleCnt="0"/>
      <dgm:spPr/>
    </dgm:pt>
    <dgm:pt modelId="{9108E8C7-181B-4A6F-B922-679908429CF5}" type="pres">
      <dgm:prSet presAssocID="{670BD921-05F7-4F4A-9E8C-D28C47967323}" presName="compNode" presStyleCnt="0"/>
      <dgm:spPr/>
    </dgm:pt>
    <dgm:pt modelId="{267F477F-E910-4814-9D58-7E411BA541D7}" type="pres">
      <dgm:prSet presAssocID="{670BD921-05F7-4F4A-9E8C-D28C47967323}" presName="bgRect" presStyleLbl="bgShp" presStyleIdx="2" presStyleCnt="5"/>
      <dgm:spPr/>
    </dgm:pt>
    <dgm:pt modelId="{598B11C6-84B4-4FD2-AB5B-9ADDD335EB96}" type="pres">
      <dgm:prSet presAssocID="{670BD921-05F7-4F4A-9E8C-D28C479673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DCD512C8-97E8-47DF-98AA-62F4C0DE58D0}" type="pres">
      <dgm:prSet presAssocID="{670BD921-05F7-4F4A-9E8C-D28C47967323}" presName="spaceRect" presStyleCnt="0"/>
      <dgm:spPr/>
    </dgm:pt>
    <dgm:pt modelId="{121B6737-222E-457A-901F-0F11E6643E87}" type="pres">
      <dgm:prSet presAssocID="{670BD921-05F7-4F4A-9E8C-D28C47967323}" presName="parTx" presStyleLbl="revTx" presStyleIdx="2" presStyleCnt="5">
        <dgm:presLayoutVars>
          <dgm:chMax val="0"/>
          <dgm:chPref val="0"/>
        </dgm:presLayoutVars>
      </dgm:prSet>
      <dgm:spPr/>
    </dgm:pt>
    <dgm:pt modelId="{BC7BA0B5-DFAF-4F13-88B4-2A78B252E8CB}" type="pres">
      <dgm:prSet presAssocID="{63078D35-CF44-4F82-B336-90EA26F90CC6}" presName="sibTrans" presStyleCnt="0"/>
      <dgm:spPr/>
    </dgm:pt>
    <dgm:pt modelId="{D152744F-CECE-4B29-BA06-3F05A35B5DED}" type="pres">
      <dgm:prSet presAssocID="{899205D3-DBF6-45E1-A522-5E5143F72C75}" presName="compNode" presStyleCnt="0"/>
      <dgm:spPr/>
    </dgm:pt>
    <dgm:pt modelId="{0ACE9237-19E4-4D1E-A05C-8E92ED58A99F}" type="pres">
      <dgm:prSet presAssocID="{899205D3-DBF6-45E1-A522-5E5143F72C75}" presName="bgRect" presStyleLbl="bgShp" presStyleIdx="3" presStyleCnt="5"/>
      <dgm:spPr/>
    </dgm:pt>
    <dgm:pt modelId="{19D9470C-9FDD-47AA-9D92-2141F2F19EF5}" type="pres">
      <dgm:prSet presAssocID="{899205D3-DBF6-45E1-A522-5E5143F72C7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5E27F736-FACB-40EE-B360-B7104C8AE2AA}" type="pres">
      <dgm:prSet presAssocID="{899205D3-DBF6-45E1-A522-5E5143F72C75}" presName="spaceRect" presStyleCnt="0"/>
      <dgm:spPr/>
    </dgm:pt>
    <dgm:pt modelId="{25DCE371-0523-4E22-AD33-F38C306B439F}" type="pres">
      <dgm:prSet presAssocID="{899205D3-DBF6-45E1-A522-5E5143F72C75}" presName="parTx" presStyleLbl="revTx" presStyleIdx="3" presStyleCnt="5">
        <dgm:presLayoutVars>
          <dgm:chMax val="0"/>
          <dgm:chPref val="0"/>
        </dgm:presLayoutVars>
      </dgm:prSet>
      <dgm:spPr/>
    </dgm:pt>
    <dgm:pt modelId="{2C40CEAA-1379-4B97-B8A3-8C1E8BA8E28B}" type="pres">
      <dgm:prSet presAssocID="{B0319F4F-F75B-491C-97C4-516001DBEE83}" presName="sibTrans" presStyleCnt="0"/>
      <dgm:spPr/>
    </dgm:pt>
    <dgm:pt modelId="{3DE1AB7A-B069-44F7-A6AA-346C6BA57AA3}" type="pres">
      <dgm:prSet presAssocID="{06D76BCE-65D8-488F-8D81-000A01DBAE2C}" presName="compNode" presStyleCnt="0"/>
      <dgm:spPr/>
    </dgm:pt>
    <dgm:pt modelId="{803737DC-D942-4142-ACEA-DBE4B538241A}" type="pres">
      <dgm:prSet presAssocID="{06D76BCE-65D8-488F-8D81-000A01DBAE2C}" presName="bgRect" presStyleLbl="bgShp" presStyleIdx="4" presStyleCnt="5"/>
      <dgm:spPr/>
    </dgm:pt>
    <dgm:pt modelId="{61253093-43A2-4E6E-A30E-D312DE4F7FB8}" type="pres">
      <dgm:prSet presAssocID="{06D76BCE-65D8-488F-8D81-000A01DBAE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ter"/>
        </a:ext>
      </dgm:extLst>
    </dgm:pt>
    <dgm:pt modelId="{ECF3734B-16A8-4B97-9D33-528E5E5CDC94}" type="pres">
      <dgm:prSet presAssocID="{06D76BCE-65D8-488F-8D81-000A01DBAE2C}" presName="spaceRect" presStyleCnt="0"/>
      <dgm:spPr/>
    </dgm:pt>
    <dgm:pt modelId="{5A79423D-5A0B-4595-8643-0C389D6A8F28}" type="pres">
      <dgm:prSet presAssocID="{06D76BCE-65D8-488F-8D81-000A01DBAE2C}" presName="parTx" presStyleLbl="revTx" presStyleIdx="4" presStyleCnt="5">
        <dgm:presLayoutVars>
          <dgm:chMax val="0"/>
          <dgm:chPref val="0"/>
        </dgm:presLayoutVars>
      </dgm:prSet>
      <dgm:spPr/>
    </dgm:pt>
  </dgm:ptLst>
  <dgm:cxnLst>
    <dgm:cxn modelId="{85D58108-2CBA-46F4-B8D4-734CC3FA58BA}" type="presOf" srcId="{ABE7D1A3-2A5E-4FF8-9E7E-B2251666ABDA}" destId="{C23D5CAD-6A1F-4D53-BF3F-6E7684390A4B}" srcOrd="0" destOrd="0" presId="urn:microsoft.com/office/officeart/2018/2/layout/IconVerticalSolidList"/>
    <dgm:cxn modelId="{CDE1781F-FC21-46D9-A7CE-8AAF67FBA2E9}" type="presOf" srcId="{06D76BCE-65D8-488F-8D81-000A01DBAE2C}" destId="{5A79423D-5A0B-4595-8643-0C389D6A8F28}" srcOrd="0" destOrd="0" presId="urn:microsoft.com/office/officeart/2018/2/layout/IconVerticalSolidList"/>
    <dgm:cxn modelId="{390D4135-7FCB-4637-B960-AF7B7D598A0F}" srcId="{458E7388-7BF3-44AA-A7E6-39A194DB0CDA}" destId="{670BD921-05F7-4F4A-9E8C-D28C47967323}" srcOrd="2" destOrd="0" parTransId="{DCB9E805-C143-4547-909C-8EB5D65A0560}" sibTransId="{63078D35-CF44-4F82-B336-90EA26F90CC6}"/>
    <dgm:cxn modelId="{76E7BA4E-4E84-4221-BA70-CB00BC71920C}" type="presOf" srcId="{670BD921-05F7-4F4A-9E8C-D28C47967323}" destId="{121B6737-222E-457A-901F-0F11E6643E87}" srcOrd="0" destOrd="0" presId="urn:microsoft.com/office/officeart/2018/2/layout/IconVerticalSolidList"/>
    <dgm:cxn modelId="{1D20AB71-F142-4C78-878D-0802B04A7B66}" srcId="{458E7388-7BF3-44AA-A7E6-39A194DB0CDA}" destId="{ABE7D1A3-2A5E-4FF8-9E7E-B2251666ABDA}" srcOrd="0" destOrd="0" parTransId="{23BFBA15-4987-48AA-AA5A-3AC58EAFD64D}" sibTransId="{5AB02B08-F603-44CB-A703-09FD1E19D292}"/>
    <dgm:cxn modelId="{5EF1AE9F-9345-4A7A-AAB8-7A0B8371E3C4}" type="presOf" srcId="{E2CA8BB3-3ACB-419D-B359-FAD9D4B4280D}" destId="{8D53A35A-E1B7-4B7F-B419-02EA1347B509}" srcOrd="0" destOrd="0" presId="urn:microsoft.com/office/officeart/2018/2/layout/IconVerticalSolidList"/>
    <dgm:cxn modelId="{583FD1A3-CCF3-4271-B8A1-06E8269E8250}" srcId="{458E7388-7BF3-44AA-A7E6-39A194DB0CDA}" destId="{06D76BCE-65D8-488F-8D81-000A01DBAE2C}" srcOrd="4" destOrd="0" parTransId="{86DDC44A-8BFF-439D-84BA-CF712C8B1DBC}" sibTransId="{BEC56EBB-115E-4285-B87F-51E7AA80FB45}"/>
    <dgm:cxn modelId="{607771A9-CB16-48DD-B2DB-9983D457AC0E}" type="presOf" srcId="{899205D3-DBF6-45E1-A522-5E5143F72C75}" destId="{25DCE371-0523-4E22-AD33-F38C306B439F}" srcOrd="0" destOrd="0" presId="urn:microsoft.com/office/officeart/2018/2/layout/IconVerticalSolidList"/>
    <dgm:cxn modelId="{BC1EAABD-19AD-477A-A98A-8AD6D8033FC9}" srcId="{458E7388-7BF3-44AA-A7E6-39A194DB0CDA}" destId="{899205D3-DBF6-45E1-A522-5E5143F72C75}" srcOrd="3" destOrd="0" parTransId="{580F47D4-BF72-4163-9C1C-9E14FC87628C}" sibTransId="{B0319F4F-F75B-491C-97C4-516001DBEE83}"/>
    <dgm:cxn modelId="{7FC7C5C7-006B-44CA-BFE3-27D3DBFD385E}" type="presOf" srcId="{458E7388-7BF3-44AA-A7E6-39A194DB0CDA}" destId="{7BDC18F6-D1B5-4FBF-BF60-18CB85246364}" srcOrd="0" destOrd="0" presId="urn:microsoft.com/office/officeart/2018/2/layout/IconVerticalSolidList"/>
    <dgm:cxn modelId="{3F7AEAED-6230-45B0-9FD1-CC84B88021C6}" srcId="{458E7388-7BF3-44AA-A7E6-39A194DB0CDA}" destId="{E2CA8BB3-3ACB-419D-B359-FAD9D4B4280D}" srcOrd="1" destOrd="0" parTransId="{B79A2F13-2180-47BF-886E-08D70B54A0DC}" sibTransId="{1DD9CA38-BD64-4A04-A384-1B6A0B22AFC0}"/>
    <dgm:cxn modelId="{120672C4-28CE-4BB5-9CE1-C333D89B6C64}" type="presParOf" srcId="{7BDC18F6-D1B5-4FBF-BF60-18CB85246364}" destId="{2187117C-55FD-4C3B-A747-34DDA44686A2}" srcOrd="0" destOrd="0" presId="urn:microsoft.com/office/officeart/2018/2/layout/IconVerticalSolidList"/>
    <dgm:cxn modelId="{9151A7F2-FEEA-4CEA-9872-E1C11CE1A6CC}" type="presParOf" srcId="{2187117C-55FD-4C3B-A747-34DDA44686A2}" destId="{7FDAEC8D-1058-4C64-AC6D-1C5FC2D56B4C}" srcOrd="0" destOrd="0" presId="urn:microsoft.com/office/officeart/2018/2/layout/IconVerticalSolidList"/>
    <dgm:cxn modelId="{D15A3B03-4300-48AD-BE4B-FB1966E36FAB}" type="presParOf" srcId="{2187117C-55FD-4C3B-A747-34DDA44686A2}" destId="{0344DC4F-EAD2-4200-952E-F5AFC52E3E39}" srcOrd="1" destOrd="0" presId="urn:microsoft.com/office/officeart/2018/2/layout/IconVerticalSolidList"/>
    <dgm:cxn modelId="{1DB7C3FC-B935-4B42-9F9E-8733ED5EBAEF}" type="presParOf" srcId="{2187117C-55FD-4C3B-A747-34DDA44686A2}" destId="{5BE281C5-45AA-4723-80C0-FBBBD40BFA27}" srcOrd="2" destOrd="0" presId="urn:microsoft.com/office/officeart/2018/2/layout/IconVerticalSolidList"/>
    <dgm:cxn modelId="{07C7A50D-8D26-4794-9074-8568BEC0126A}" type="presParOf" srcId="{2187117C-55FD-4C3B-A747-34DDA44686A2}" destId="{C23D5CAD-6A1F-4D53-BF3F-6E7684390A4B}" srcOrd="3" destOrd="0" presId="urn:microsoft.com/office/officeart/2018/2/layout/IconVerticalSolidList"/>
    <dgm:cxn modelId="{EF48E7EF-111A-44B0-87D1-7BD61922D378}" type="presParOf" srcId="{7BDC18F6-D1B5-4FBF-BF60-18CB85246364}" destId="{D8289399-6227-4A3B-9A9F-E3ED06CB0E21}" srcOrd="1" destOrd="0" presId="urn:microsoft.com/office/officeart/2018/2/layout/IconVerticalSolidList"/>
    <dgm:cxn modelId="{43E2C12D-E034-4030-8581-7FF28F36584B}" type="presParOf" srcId="{7BDC18F6-D1B5-4FBF-BF60-18CB85246364}" destId="{244F3D2E-618A-4DE4-93CF-3CE003CF8C64}" srcOrd="2" destOrd="0" presId="urn:microsoft.com/office/officeart/2018/2/layout/IconVerticalSolidList"/>
    <dgm:cxn modelId="{D7CD1988-0ECB-421C-AF36-4F2AFD94C52C}" type="presParOf" srcId="{244F3D2E-618A-4DE4-93CF-3CE003CF8C64}" destId="{2E5FC912-12E7-4A46-BBDD-C522CB68423C}" srcOrd="0" destOrd="0" presId="urn:microsoft.com/office/officeart/2018/2/layout/IconVerticalSolidList"/>
    <dgm:cxn modelId="{37D778DD-2FB5-4205-9C13-F9CC4A733F54}" type="presParOf" srcId="{244F3D2E-618A-4DE4-93CF-3CE003CF8C64}" destId="{21183140-EA78-4816-B6B1-C8E7F9F2C350}" srcOrd="1" destOrd="0" presId="urn:microsoft.com/office/officeart/2018/2/layout/IconVerticalSolidList"/>
    <dgm:cxn modelId="{E13A02BE-7429-4057-A329-965D667E0DB6}" type="presParOf" srcId="{244F3D2E-618A-4DE4-93CF-3CE003CF8C64}" destId="{13014C5B-0619-463A-9FA9-37D3BEF881FE}" srcOrd="2" destOrd="0" presId="urn:microsoft.com/office/officeart/2018/2/layout/IconVerticalSolidList"/>
    <dgm:cxn modelId="{4C6AE124-9171-4A19-9CEC-B87A60669DAD}" type="presParOf" srcId="{244F3D2E-618A-4DE4-93CF-3CE003CF8C64}" destId="{8D53A35A-E1B7-4B7F-B419-02EA1347B509}" srcOrd="3" destOrd="0" presId="urn:microsoft.com/office/officeart/2018/2/layout/IconVerticalSolidList"/>
    <dgm:cxn modelId="{E0818274-ACF1-4962-B4AE-BB525E12B20A}" type="presParOf" srcId="{7BDC18F6-D1B5-4FBF-BF60-18CB85246364}" destId="{73D5A7EF-6FFA-4E66-9D6A-61A142247C77}" srcOrd="3" destOrd="0" presId="urn:microsoft.com/office/officeart/2018/2/layout/IconVerticalSolidList"/>
    <dgm:cxn modelId="{B12C4E88-8BAE-48D5-8A69-1B0C62A2DE98}" type="presParOf" srcId="{7BDC18F6-D1B5-4FBF-BF60-18CB85246364}" destId="{9108E8C7-181B-4A6F-B922-679908429CF5}" srcOrd="4" destOrd="0" presId="urn:microsoft.com/office/officeart/2018/2/layout/IconVerticalSolidList"/>
    <dgm:cxn modelId="{3AA80535-4901-44A5-8C5E-B899625BB6F8}" type="presParOf" srcId="{9108E8C7-181B-4A6F-B922-679908429CF5}" destId="{267F477F-E910-4814-9D58-7E411BA541D7}" srcOrd="0" destOrd="0" presId="urn:microsoft.com/office/officeart/2018/2/layout/IconVerticalSolidList"/>
    <dgm:cxn modelId="{E8D649D7-7F24-44E6-8A0B-CA7667767966}" type="presParOf" srcId="{9108E8C7-181B-4A6F-B922-679908429CF5}" destId="{598B11C6-84B4-4FD2-AB5B-9ADDD335EB96}" srcOrd="1" destOrd="0" presId="urn:microsoft.com/office/officeart/2018/2/layout/IconVerticalSolidList"/>
    <dgm:cxn modelId="{07C878B0-FEA4-4D22-A692-F21FA8ED2346}" type="presParOf" srcId="{9108E8C7-181B-4A6F-B922-679908429CF5}" destId="{DCD512C8-97E8-47DF-98AA-62F4C0DE58D0}" srcOrd="2" destOrd="0" presId="urn:microsoft.com/office/officeart/2018/2/layout/IconVerticalSolidList"/>
    <dgm:cxn modelId="{B8458153-F5AF-48C2-AFAD-2C9FA2068E07}" type="presParOf" srcId="{9108E8C7-181B-4A6F-B922-679908429CF5}" destId="{121B6737-222E-457A-901F-0F11E6643E87}" srcOrd="3" destOrd="0" presId="urn:microsoft.com/office/officeart/2018/2/layout/IconVerticalSolidList"/>
    <dgm:cxn modelId="{F728631B-8D38-4EEB-B2C9-2C11DBFF1B1E}" type="presParOf" srcId="{7BDC18F6-D1B5-4FBF-BF60-18CB85246364}" destId="{BC7BA0B5-DFAF-4F13-88B4-2A78B252E8CB}" srcOrd="5" destOrd="0" presId="urn:microsoft.com/office/officeart/2018/2/layout/IconVerticalSolidList"/>
    <dgm:cxn modelId="{16374BAE-0872-4AB7-A3E0-8A016DA3F5DE}" type="presParOf" srcId="{7BDC18F6-D1B5-4FBF-BF60-18CB85246364}" destId="{D152744F-CECE-4B29-BA06-3F05A35B5DED}" srcOrd="6" destOrd="0" presId="urn:microsoft.com/office/officeart/2018/2/layout/IconVerticalSolidList"/>
    <dgm:cxn modelId="{4CD49992-06A6-4A98-8D42-00CA6CB15A49}" type="presParOf" srcId="{D152744F-CECE-4B29-BA06-3F05A35B5DED}" destId="{0ACE9237-19E4-4D1E-A05C-8E92ED58A99F}" srcOrd="0" destOrd="0" presId="urn:microsoft.com/office/officeart/2018/2/layout/IconVerticalSolidList"/>
    <dgm:cxn modelId="{C9818569-E43E-43F6-B2AD-E4EDEA9866AB}" type="presParOf" srcId="{D152744F-CECE-4B29-BA06-3F05A35B5DED}" destId="{19D9470C-9FDD-47AA-9D92-2141F2F19EF5}" srcOrd="1" destOrd="0" presId="urn:microsoft.com/office/officeart/2018/2/layout/IconVerticalSolidList"/>
    <dgm:cxn modelId="{85A8BA5F-7F09-4874-B6F2-85DC5B326EDC}" type="presParOf" srcId="{D152744F-CECE-4B29-BA06-3F05A35B5DED}" destId="{5E27F736-FACB-40EE-B360-B7104C8AE2AA}" srcOrd="2" destOrd="0" presId="urn:microsoft.com/office/officeart/2018/2/layout/IconVerticalSolidList"/>
    <dgm:cxn modelId="{C4C50C95-3E00-41A9-B798-8F929118D44B}" type="presParOf" srcId="{D152744F-CECE-4B29-BA06-3F05A35B5DED}" destId="{25DCE371-0523-4E22-AD33-F38C306B439F}" srcOrd="3" destOrd="0" presId="urn:microsoft.com/office/officeart/2018/2/layout/IconVerticalSolidList"/>
    <dgm:cxn modelId="{B25DE80F-4CCF-4FAB-98D7-4FDA50482A41}" type="presParOf" srcId="{7BDC18F6-D1B5-4FBF-BF60-18CB85246364}" destId="{2C40CEAA-1379-4B97-B8A3-8C1E8BA8E28B}" srcOrd="7" destOrd="0" presId="urn:microsoft.com/office/officeart/2018/2/layout/IconVerticalSolidList"/>
    <dgm:cxn modelId="{194A0FFA-251D-40A7-BE19-249C8CF73D7C}" type="presParOf" srcId="{7BDC18F6-D1B5-4FBF-BF60-18CB85246364}" destId="{3DE1AB7A-B069-44F7-A6AA-346C6BA57AA3}" srcOrd="8" destOrd="0" presId="urn:microsoft.com/office/officeart/2018/2/layout/IconVerticalSolidList"/>
    <dgm:cxn modelId="{01744AC6-6E11-4326-A8BB-C99648DF9A96}" type="presParOf" srcId="{3DE1AB7A-B069-44F7-A6AA-346C6BA57AA3}" destId="{803737DC-D942-4142-ACEA-DBE4B538241A}" srcOrd="0" destOrd="0" presId="urn:microsoft.com/office/officeart/2018/2/layout/IconVerticalSolidList"/>
    <dgm:cxn modelId="{6B0CA7D6-EF9C-404A-9EA4-E02406AB4630}" type="presParOf" srcId="{3DE1AB7A-B069-44F7-A6AA-346C6BA57AA3}" destId="{61253093-43A2-4E6E-A30E-D312DE4F7FB8}" srcOrd="1" destOrd="0" presId="urn:microsoft.com/office/officeart/2018/2/layout/IconVerticalSolidList"/>
    <dgm:cxn modelId="{874FDE79-F1E5-4210-B532-2DA75F3015E0}" type="presParOf" srcId="{3DE1AB7A-B069-44F7-A6AA-346C6BA57AA3}" destId="{ECF3734B-16A8-4B97-9D33-528E5E5CDC94}" srcOrd="2" destOrd="0" presId="urn:microsoft.com/office/officeart/2018/2/layout/IconVerticalSolidList"/>
    <dgm:cxn modelId="{C258DD2E-9DAF-4A30-A2E2-C70C6C591711}" type="presParOf" srcId="{3DE1AB7A-B069-44F7-A6AA-346C6BA57AA3}" destId="{5A79423D-5A0B-4595-8643-0C389D6A8F2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B2BE7F-2401-4897-88AE-9FCD154D0C01}"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EB281195-1983-46DF-AEAF-DC2478811B2D}">
      <dgm:prSet/>
      <dgm:spPr/>
      <dgm:t>
        <a:bodyPr/>
        <a:lstStyle/>
        <a:p>
          <a:r>
            <a:rPr lang="en-US"/>
            <a:t>Package</a:t>
          </a:r>
        </a:p>
      </dgm:t>
    </dgm:pt>
    <dgm:pt modelId="{57D34A18-FA1A-4897-9AB4-28CCBC073B45}" type="parTrans" cxnId="{F2F0A155-68A4-48E7-BDD4-06CAA8FE0323}">
      <dgm:prSet/>
      <dgm:spPr/>
      <dgm:t>
        <a:bodyPr/>
        <a:lstStyle/>
        <a:p>
          <a:endParaRPr lang="en-US"/>
        </a:p>
      </dgm:t>
    </dgm:pt>
    <dgm:pt modelId="{61BE7E28-9181-4B20-8918-4464C4E7EDC3}" type="sibTrans" cxnId="{F2F0A155-68A4-48E7-BDD4-06CAA8FE0323}">
      <dgm:prSet/>
      <dgm:spPr/>
      <dgm:t>
        <a:bodyPr/>
        <a:lstStyle/>
        <a:p>
          <a:endParaRPr lang="en-US"/>
        </a:p>
      </dgm:t>
    </dgm:pt>
    <dgm:pt modelId="{ED72C812-7490-4933-BB22-F3140B182B97}">
      <dgm:prSet/>
      <dgm:spPr/>
      <dgm:t>
        <a:bodyPr/>
        <a:lstStyle/>
        <a:p>
          <a:r>
            <a:rPr lang="en-US"/>
            <a:t>Package a data entry web application into a Docker image.</a:t>
          </a:r>
        </a:p>
      </dgm:t>
    </dgm:pt>
    <dgm:pt modelId="{11EA89EF-7DFE-411A-88DF-5F082CC4DDEF}" type="parTrans" cxnId="{7A7A169B-4989-42E7-9516-9C26689A1833}">
      <dgm:prSet/>
      <dgm:spPr/>
      <dgm:t>
        <a:bodyPr/>
        <a:lstStyle/>
        <a:p>
          <a:endParaRPr lang="en-US"/>
        </a:p>
      </dgm:t>
    </dgm:pt>
    <dgm:pt modelId="{D40F6683-AF39-40C4-B8AE-AC75A863ECD9}" type="sibTrans" cxnId="{7A7A169B-4989-42E7-9516-9C26689A1833}">
      <dgm:prSet/>
      <dgm:spPr/>
      <dgm:t>
        <a:bodyPr/>
        <a:lstStyle/>
        <a:p>
          <a:endParaRPr lang="en-US"/>
        </a:p>
      </dgm:t>
    </dgm:pt>
    <dgm:pt modelId="{F54DEA44-A202-47BD-AFB6-43BCE1FE0956}">
      <dgm:prSet/>
      <dgm:spPr/>
      <dgm:t>
        <a:bodyPr/>
        <a:lstStyle/>
        <a:p>
          <a:r>
            <a:rPr lang="en-US"/>
            <a:t>Upload</a:t>
          </a:r>
        </a:p>
      </dgm:t>
    </dgm:pt>
    <dgm:pt modelId="{32A8EF6D-9C54-41A1-AAE3-2D68A949B6FF}" type="parTrans" cxnId="{99F158D2-0C49-46AD-9116-D70ABBBCBEEA}">
      <dgm:prSet/>
      <dgm:spPr/>
      <dgm:t>
        <a:bodyPr/>
        <a:lstStyle/>
        <a:p>
          <a:endParaRPr lang="en-US"/>
        </a:p>
      </dgm:t>
    </dgm:pt>
    <dgm:pt modelId="{3545E567-2C89-45D3-92FB-6C87AC961DFE}" type="sibTrans" cxnId="{99F158D2-0C49-46AD-9116-D70ABBBCBEEA}">
      <dgm:prSet/>
      <dgm:spPr/>
      <dgm:t>
        <a:bodyPr/>
        <a:lstStyle/>
        <a:p>
          <a:endParaRPr lang="en-US"/>
        </a:p>
      </dgm:t>
    </dgm:pt>
    <dgm:pt modelId="{A3EF2DE3-B2E5-42B4-A040-8ACD76F71D4D}">
      <dgm:prSet/>
      <dgm:spPr/>
      <dgm:t>
        <a:bodyPr/>
        <a:lstStyle/>
        <a:p>
          <a:r>
            <a:rPr lang="en-US"/>
            <a:t>Upload the Docker image to Docker Hub.</a:t>
          </a:r>
        </a:p>
      </dgm:t>
    </dgm:pt>
    <dgm:pt modelId="{BEB7BCFF-4D63-4335-A16C-87568F276D5A}" type="parTrans" cxnId="{C9DD0771-755A-4525-9A39-B24C2E3DA92F}">
      <dgm:prSet/>
      <dgm:spPr/>
      <dgm:t>
        <a:bodyPr/>
        <a:lstStyle/>
        <a:p>
          <a:endParaRPr lang="en-US"/>
        </a:p>
      </dgm:t>
    </dgm:pt>
    <dgm:pt modelId="{921CF984-028D-42F5-B5F4-7215EC5C2AE9}" type="sibTrans" cxnId="{C9DD0771-755A-4525-9A39-B24C2E3DA92F}">
      <dgm:prSet/>
      <dgm:spPr/>
      <dgm:t>
        <a:bodyPr/>
        <a:lstStyle/>
        <a:p>
          <a:endParaRPr lang="en-US"/>
        </a:p>
      </dgm:t>
    </dgm:pt>
    <dgm:pt modelId="{28EFD1E4-E10B-4C7C-9614-933C859D762E}">
      <dgm:prSet/>
      <dgm:spPr/>
      <dgm:t>
        <a:bodyPr/>
        <a:lstStyle/>
        <a:p>
          <a:r>
            <a:rPr lang="en-US"/>
            <a:t>Deploy</a:t>
          </a:r>
        </a:p>
      </dgm:t>
    </dgm:pt>
    <dgm:pt modelId="{6CB359B3-11E4-4C3D-AE37-61CA2347B54C}" type="parTrans" cxnId="{EAEE6AED-BB09-4345-9685-EEA6652C77D7}">
      <dgm:prSet/>
      <dgm:spPr/>
      <dgm:t>
        <a:bodyPr/>
        <a:lstStyle/>
        <a:p>
          <a:endParaRPr lang="en-US"/>
        </a:p>
      </dgm:t>
    </dgm:pt>
    <dgm:pt modelId="{628D3E5F-16BC-42F9-8248-74DA8D86B1CB}" type="sibTrans" cxnId="{EAEE6AED-BB09-4345-9685-EEA6652C77D7}">
      <dgm:prSet/>
      <dgm:spPr/>
      <dgm:t>
        <a:bodyPr/>
        <a:lstStyle/>
        <a:p>
          <a:endParaRPr lang="en-US"/>
        </a:p>
      </dgm:t>
    </dgm:pt>
    <dgm:pt modelId="{0EFC29F8-CF77-482B-A681-3AE90F8AA70E}">
      <dgm:prSet/>
      <dgm:spPr/>
      <dgm:t>
        <a:bodyPr/>
        <a:lstStyle/>
        <a:p>
          <a:r>
            <a:rPr lang="en-US"/>
            <a:t>Deploy the web app to the cluster.</a:t>
          </a:r>
        </a:p>
      </dgm:t>
    </dgm:pt>
    <dgm:pt modelId="{E6289799-825E-437E-94EB-73B88C8C72D3}" type="parTrans" cxnId="{CFEA154F-93E8-4906-BA0E-97E9E6EB73E2}">
      <dgm:prSet/>
      <dgm:spPr/>
      <dgm:t>
        <a:bodyPr/>
        <a:lstStyle/>
        <a:p>
          <a:endParaRPr lang="en-US"/>
        </a:p>
      </dgm:t>
    </dgm:pt>
    <dgm:pt modelId="{32F37904-46D0-478B-8498-654C3A05DD09}" type="sibTrans" cxnId="{CFEA154F-93E8-4906-BA0E-97E9E6EB73E2}">
      <dgm:prSet/>
      <dgm:spPr/>
      <dgm:t>
        <a:bodyPr/>
        <a:lstStyle/>
        <a:p>
          <a:endParaRPr lang="en-US"/>
        </a:p>
      </dgm:t>
    </dgm:pt>
    <dgm:pt modelId="{55A326CD-0AB8-4D1D-9A08-9657AE485B28}">
      <dgm:prSet/>
      <dgm:spPr/>
      <dgm:t>
        <a:bodyPr/>
        <a:lstStyle/>
        <a:p>
          <a:r>
            <a:rPr lang="en-US"/>
            <a:t>Manage</a:t>
          </a:r>
        </a:p>
      </dgm:t>
    </dgm:pt>
    <dgm:pt modelId="{68F598EB-4352-47C0-BBBD-2F99821155C8}" type="parTrans" cxnId="{96C551B7-5561-4E74-A0BE-FB4A2E06782F}">
      <dgm:prSet/>
      <dgm:spPr/>
      <dgm:t>
        <a:bodyPr/>
        <a:lstStyle/>
        <a:p>
          <a:endParaRPr lang="en-US"/>
        </a:p>
      </dgm:t>
    </dgm:pt>
    <dgm:pt modelId="{CC44B8B4-5324-4BDD-8FC4-0B099CB7BB72}" type="sibTrans" cxnId="{96C551B7-5561-4E74-A0BE-FB4A2E06782F}">
      <dgm:prSet/>
      <dgm:spPr/>
      <dgm:t>
        <a:bodyPr/>
        <a:lstStyle/>
        <a:p>
          <a:endParaRPr lang="en-US"/>
        </a:p>
      </dgm:t>
    </dgm:pt>
    <dgm:pt modelId="{B57129EB-1A86-40EA-85F6-D0523706137E}">
      <dgm:prSet/>
      <dgm:spPr/>
      <dgm:t>
        <a:bodyPr/>
        <a:lstStyle/>
        <a:p>
          <a:r>
            <a:rPr lang="en-US"/>
            <a:t>Manage autoscaling for the deployment.</a:t>
          </a:r>
        </a:p>
      </dgm:t>
    </dgm:pt>
    <dgm:pt modelId="{72183A31-F9DB-4173-AFC3-C8DF0D75ED27}" type="parTrans" cxnId="{BFB6B7A5-D7D9-493C-B223-F4EBC9745A86}">
      <dgm:prSet/>
      <dgm:spPr/>
      <dgm:t>
        <a:bodyPr/>
        <a:lstStyle/>
        <a:p>
          <a:endParaRPr lang="en-US"/>
        </a:p>
      </dgm:t>
    </dgm:pt>
    <dgm:pt modelId="{38241C58-0A56-4854-9214-C37C8143B2B9}" type="sibTrans" cxnId="{BFB6B7A5-D7D9-493C-B223-F4EBC9745A86}">
      <dgm:prSet/>
      <dgm:spPr/>
      <dgm:t>
        <a:bodyPr/>
        <a:lstStyle/>
        <a:p>
          <a:endParaRPr lang="en-US"/>
        </a:p>
      </dgm:t>
    </dgm:pt>
    <dgm:pt modelId="{6F94AEDA-9F4F-47A5-ABE3-7E24697378BD}">
      <dgm:prSet/>
      <dgm:spPr/>
      <dgm:t>
        <a:bodyPr/>
        <a:lstStyle/>
        <a:p>
          <a:r>
            <a:rPr lang="en-US"/>
            <a:t>Expose</a:t>
          </a:r>
        </a:p>
      </dgm:t>
    </dgm:pt>
    <dgm:pt modelId="{C076F8B2-6B31-4CD8-9D4C-C6EA7782974A}" type="parTrans" cxnId="{5A11DBB7-45BE-4AD2-9EFF-C75233C99B92}">
      <dgm:prSet/>
      <dgm:spPr/>
      <dgm:t>
        <a:bodyPr/>
        <a:lstStyle/>
        <a:p>
          <a:endParaRPr lang="en-US"/>
        </a:p>
      </dgm:t>
    </dgm:pt>
    <dgm:pt modelId="{6B768AF9-1935-4A31-8BD7-A954372F66C9}" type="sibTrans" cxnId="{5A11DBB7-45BE-4AD2-9EFF-C75233C99B92}">
      <dgm:prSet/>
      <dgm:spPr/>
      <dgm:t>
        <a:bodyPr/>
        <a:lstStyle/>
        <a:p>
          <a:endParaRPr lang="en-US"/>
        </a:p>
      </dgm:t>
    </dgm:pt>
    <dgm:pt modelId="{35EEA3A8-8D85-4946-8992-BA06CD7FE109}">
      <dgm:prSet/>
      <dgm:spPr/>
      <dgm:t>
        <a:bodyPr/>
        <a:lstStyle/>
        <a:p>
          <a:r>
            <a:rPr lang="en-US"/>
            <a:t>Expose the web app to the internet.</a:t>
          </a:r>
        </a:p>
      </dgm:t>
    </dgm:pt>
    <dgm:pt modelId="{FF51FC8E-1F9C-4A17-A50C-16ACD03C9DD4}" type="parTrans" cxnId="{F0AD8DA5-3B48-4C02-903E-B57D7DA2E857}">
      <dgm:prSet/>
      <dgm:spPr/>
      <dgm:t>
        <a:bodyPr/>
        <a:lstStyle/>
        <a:p>
          <a:endParaRPr lang="en-US"/>
        </a:p>
      </dgm:t>
    </dgm:pt>
    <dgm:pt modelId="{C383B7D6-415A-4995-AB76-49BDF17B1500}" type="sibTrans" cxnId="{F0AD8DA5-3B48-4C02-903E-B57D7DA2E857}">
      <dgm:prSet/>
      <dgm:spPr/>
      <dgm:t>
        <a:bodyPr/>
        <a:lstStyle/>
        <a:p>
          <a:endParaRPr lang="en-US"/>
        </a:p>
      </dgm:t>
    </dgm:pt>
    <dgm:pt modelId="{7C74C0BC-5E6C-4DF2-8B14-E6CBB328F1D7}">
      <dgm:prSet/>
      <dgm:spPr/>
      <dgm:t>
        <a:bodyPr/>
        <a:lstStyle/>
        <a:p>
          <a:r>
            <a:rPr lang="en-US"/>
            <a:t>Deploy</a:t>
          </a:r>
        </a:p>
      </dgm:t>
    </dgm:pt>
    <dgm:pt modelId="{7884A598-23F0-4150-B9D3-04E5A4511B52}" type="parTrans" cxnId="{BA52DF49-CE1D-4617-9DA6-3296A50C7778}">
      <dgm:prSet/>
      <dgm:spPr/>
      <dgm:t>
        <a:bodyPr/>
        <a:lstStyle/>
        <a:p>
          <a:endParaRPr lang="en-US"/>
        </a:p>
      </dgm:t>
    </dgm:pt>
    <dgm:pt modelId="{7C87DE67-33F9-4F11-ABA8-14936AEE47FD}" type="sibTrans" cxnId="{BA52DF49-CE1D-4617-9DA6-3296A50C7778}">
      <dgm:prSet/>
      <dgm:spPr/>
      <dgm:t>
        <a:bodyPr/>
        <a:lstStyle/>
        <a:p>
          <a:endParaRPr lang="en-US"/>
        </a:p>
      </dgm:t>
    </dgm:pt>
    <dgm:pt modelId="{728F8059-EED9-40BF-81AE-44C279F325A6}">
      <dgm:prSet/>
      <dgm:spPr/>
      <dgm:t>
        <a:bodyPr/>
        <a:lstStyle/>
        <a:p>
          <a:r>
            <a:rPr lang="en-US"/>
            <a:t>Deploy a new version of the web app.</a:t>
          </a:r>
        </a:p>
      </dgm:t>
    </dgm:pt>
    <dgm:pt modelId="{25CBF567-0C42-4AA5-9A24-6543DB07CA58}" type="parTrans" cxnId="{67BBAF59-F428-473B-A6C5-4F59C1DECA2F}">
      <dgm:prSet/>
      <dgm:spPr/>
      <dgm:t>
        <a:bodyPr/>
        <a:lstStyle/>
        <a:p>
          <a:endParaRPr lang="en-US"/>
        </a:p>
      </dgm:t>
    </dgm:pt>
    <dgm:pt modelId="{79F9DC89-1C23-4226-A2A8-F5ABCB37B00A}" type="sibTrans" cxnId="{67BBAF59-F428-473B-A6C5-4F59C1DECA2F}">
      <dgm:prSet/>
      <dgm:spPr/>
      <dgm:t>
        <a:bodyPr/>
        <a:lstStyle/>
        <a:p>
          <a:endParaRPr lang="en-US"/>
        </a:p>
      </dgm:t>
    </dgm:pt>
    <dgm:pt modelId="{23C7DDC4-FAB8-4D3A-8474-7FE4897D8FA0}" type="pres">
      <dgm:prSet presAssocID="{93B2BE7F-2401-4897-88AE-9FCD154D0C01}" presName="Name0" presStyleCnt="0">
        <dgm:presLayoutVars>
          <dgm:dir/>
          <dgm:animLvl val="lvl"/>
          <dgm:resizeHandles val="exact"/>
        </dgm:presLayoutVars>
      </dgm:prSet>
      <dgm:spPr/>
    </dgm:pt>
    <dgm:pt modelId="{6DC88F1B-CF9F-4B33-B2CF-3902127D6A2F}" type="pres">
      <dgm:prSet presAssocID="{7C74C0BC-5E6C-4DF2-8B14-E6CBB328F1D7}" presName="boxAndChildren" presStyleCnt="0"/>
      <dgm:spPr/>
    </dgm:pt>
    <dgm:pt modelId="{85B36DFF-1BF7-45F3-9D52-F8388FF0F1BA}" type="pres">
      <dgm:prSet presAssocID="{7C74C0BC-5E6C-4DF2-8B14-E6CBB328F1D7}" presName="parentTextBox" presStyleLbl="alignNode1" presStyleIdx="0" presStyleCnt="6"/>
      <dgm:spPr/>
    </dgm:pt>
    <dgm:pt modelId="{1AB673B1-51B3-4B92-BB10-9090FB5454F4}" type="pres">
      <dgm:prSet presAssocID="{7C74C0BC-5E6C-4DF2-8B14-E6CBB328F1D7}" presName="descendantBox" presStyleLbl="bgAccFollowNode1" presStyleIdx="0" presStyleCnt="6"/>
      <dgm:spPr/>
    </dgm:pt>
    <dgm:pt modelId="{6F654054-1FC5-472B-81AD-84B41FFDCAA9}" type="pres">
      <dgm:prSet presAssocID="{6B768AF9-1935-4A31-8BD7-A954372F66C9}" presName="sp" presStyleCnt="0"/>
      <dgm:spPr/>
    </dgm:pt>
    <dgm:pt modelId="{06F3BA7F-9AA7-4334-A5BE-CE42039107BD}" type="pres">
      <dgm:prSet presAssocID="{6F94AEDA-9F4F-47A5-ABE3-7E24697378BD}" presName="arrowAndChildren" presStyleCnt="0"/>
      <dgm:spPr/>
    </dgm:pt>
    <dgm:pt modelId="{EB3FCDE4-7D3B-4E02-B8C5-F3A721BB5872}" type="pres">
      <dgm:prSet presAssocID="{6F94AEDA-9F4F-47A5-ABE3-7E24697378BD}" presName="parentTextArrow" presStyleLbl="node1" presStyleIdx="0" presStyleCnt="0"/>
      <dgm:spPr/>
    </dgm:pt>
    <dgm:pt modelId="{D3C5CBA2-1043-4732-B646-E76307DE580E}" type="pres">
      <dgm:prSet presAssocID="{6F94AEDA-9F4F-47A5-ABE3-7E24697378BD}" presName="arrow" presStyleLbl="alignNode1" presStyleIdx="1" presStyleCnt="6"/>
      <dgm:spPr/>
    </dgm:pt>
    <dgm:pt modelId="{93A58E8B-BB6C-4F83-989D-35A41772D86C}" type="pres">
      <dgm:prSet presAssocID="{6F94AEDA-9F4F-47A5-ABE3-7E24697378BD}" presName="descendantArrow" presStyleLbl="bgAccFollowNode1" presStyleIdx="1" presStyleCnt="6"/>
      <dgm:spPr/>
    </dgm:pt>
    <dgm:pt modelId="{56871FB3-ECF5-42B8-B07D-EB96786F5094}" type="pres">
      <dgm:prSet presAssocID="{CC44B8B4-5324-4BDD-8FC4-0B099CB7BB72}" presName="sp" presStyleCnt="0"/>
      <dgm:spPr/>
    </dgm:pt>
    <dgm:pt modelId="{485692C4-5ACE-4E70-BB14-5D40555D902D}" type="pres">
      <dgm:prSet presAssocID="{55A326CD-0AB8-4D1D-9A08-9657AE485B28}" presName="arrowAndChildren" presStyleCnt="0"/>
      <dgm:spPr/>
    </dgm:pt>
    <dgm:pt modelId="{A8D46D56-8152-4B5D-B852-F9B6CC39FA47}" type="pres">
      <dgm:prSet presAssocID="{55A326CD-0AB8-4D1D-9A08-9657AE485B28}" presName="parentTextArrow" presStyleLbl="node1" presStyleIdx="0" presStyleCnt="0"/>
      <dgm:spPr/>
    </dgm:pt>
    <dgm:pt modelId="{5645BEA5-13B7-4857-A303-CBE7D071FB4B}" type="pres">
      <dgm:prSet presAssocID="{55A326CD-0AB8-4D1D-9A08-9657AE485B28}" presName="arrow" presStyleLbl="alignNode1" presStyleIdx="2" presStyleCnt="6"/>
      <dgm:spPr/>
    </dgm:pt>
    <dgm:pt modelId="{FA2E7140-178F-418B-9648-CF52FADA5014}" type="pres">
      <dgm:prSet presAssocID="{55A326CD-0AB8-4D1D-9A08-9657AE485B28}" presName="descendantArrow" presStyleLbl="bgAccFollowNode1" presStyleIdx="2" presStyleCnt="6"/>
      <dgm:spPr/>
    </dgm:pt>
    <dgm:pt modelId="{361B7E61-43B3-4AFF-ADAF-D7B4B52E7E9C}" type="pres">
      <dgm:prSet presAssocID="{628D3E5F-16BC-42F9-8248-74DA8D86B1CB}" presName="sp" presStyleCnt="0"/>
      <dgm:spPr/>
    </dgm:pt>
    <dgm:pt modelId="{74C55535-46A0-4BF0-97CC-074C3D699665}" type="pres">
      <dgm:prSet presAssocID="{28EFD1E4-E10B-4C7C-9614-933C859D762E}" presName="arrowAndChildren" presStyleCnt="0"/>
      <dgm:spPr/>
    </dgm:pt>
    <dgm:pt modelId="{3EBF22A6-F5B2-4354-9196-DC5C8DF9877D}" type="pres">
      <dgm:prSet presAssocID="{28EFD1E4-E10B-4C7C-9614-933C859D762E}" presName="parentTextArrow" presStyleLbl="node1" presStyleIdx="0" presStyleCnt="0"/>
      <dgm:spPr/>
    </dgm:pt>
    <dgm:pt modelId="{F98E7285-3FF0-4AE5-A1C6-D711DAF0C392}" type="pres">
      <dgm:prSet presAssocID="{28EFD1E4-E10B-4C7C-9614-933C859D762E}" presName="arrow" presStyleLbl="alignNode1" presStyleIdx="3" presStyleCnt="6"/>
      <dgm:spPr/>
    </dgm:pt>
    <dgm:pt modelId="{A8DC4DE1-F00A-4401-8611-6C16B5AEEA52}" type="pres">
      <dgm:prSet presAssocID="{28EFD1E4-E10B-4C7C-9614-933C859D762E}" presName="descendantArrow" presStyleLbl="bgAccFollowNode1" presStyleIdx="3" presStyleCnt="6"/>
      <dgm:spPr/>
    </dgm:pt>
    <dgm:pt modelId="{2E22838D-D70E-4AD9-895F-F254A5184F9A}" type="pres">
      <dgm:prSet presAssocID="{3545E567-2C89-45D3-92FB-6C87AC961DFE}" presName="sp" presStyleCnt="0"/>
      <dgm:spPr/>
    </dgm:pt>
    <dgm:pt modelId="{9D4898E9-64AE-465B-9ADC-5C0ED7F418AE}" type="pres">
      <dgm:prSet presAssocID="{F54DEA44-A202-47BD-AFB6-43BCE1FE0956}" presName="arrowAndChildren" presStyleCnt="0"/>
      <dgm:spPr/>
    </dgm:pt>
    <dgm:pt modelId="{6FEE4C49-2468-4D65-A38E-A7B846E3EE0B}" type="pres">
      <dgm:prSet presAssocID="{F54DEA44-A202-47BD-AFB6-43BCE1FE0956}" presName="parentTextArrow" presStyleLbl="node1" presStyleIdx="0" presStyleCnt="0"/>
      <dgm:spPr/>
    </dgm:pt>
    <dgm:pt modelId="{5663A708-5C52-433D-8A34-AFDED1DA2FE4}" type="pres">
      <dgm:prSet presAssocID="{F54DEA44-A202-47BD-AFB6-43BCE1FE0956}" presName="arrow" presStyleLbl="alignNode1" presStyleIdx="4" presStyleCnt="6"/>
      <dgm:spPr/>
    </dgm:pt>
    <dgm:pt modelId="{7643A18B-D4F6-4370-8FF7-27910C35022A}" type="pres">
      <dgm:prSet presAssocID="{F54DEA44-A202-47BD-AFB6-43BCE1FE0956}" presName="descendantArrow" presStyleLbl="bgAccFollowNode1" presStyleIdx="4" presStyleCnt="6"/>
      <dgm:spPr/>
    </dgm:pt>
    <dgm:pt modelId="{31A20AA4-7593-425F-BF23-A998FEC1D69A}" type="pres">
      <dgm:prSet presAssocID="{61BE7E28-9181-4B20-8918-4464C4E7EDC3}" presName="sp" presStyleCnt="0"/>
      <dgm:spPr/>
    </dgm:pt>
    <dgm:pt modelId="{6D90728E-2EF7-46A6-A8A4-11818967598A}" type="pres">
      <dgm:prSet presAssocID="{EB281195-1983-46DF-AEAF-DC2478811B2D}" presName="arrowAndChildren" presStyleCnt="0"/>
      <dgm:spPr/>
    </dgm:pt>
    <dgm:pt modelId="{49733B24-1D64-42F2-8AEF-ECB757FAE0BC}" type="pres">
      <dgm:prSet presAssocID="{EB281195-1983-46DF-AEAF-DC2478811B2D}" presName="parentTextArrow" presStyleLbl="node1" presStyleIdx="0" presStyleCnt="0"/>
      <dgm:spPr/>
    </dgm:pt>
    <dgm:pt modelId="{DBD53792-E7E9-4084-AEFE-F07264A7B7CA}" type="pres">
      <dgm:prSet presAssocID="{EB281195-1983-46DF-AEAF-DC2478811B2D}" presName="arrow" presStyleLbl="alignNode1" presStyleIdx="5" presStyleCnt="6"/>
      <dgm:spPr/>
    </dgm:pt>
    <dgm:pt modelId="{92287693-AE4E-429D-9870-49CB1912FDCE}" type="pres">
      <dgm:prSet presAssocID="{EB281195-1983-46DF-AEAF-DC2478811B2D}" presName="descendantArrow" presStyleLbl="bgAccFollowNode1" presStyleIdx="5" presStyleCnt="6"/>
      <dgm:spPr/>
    </dgm:pt>
  </dgm:ptLst>
  <dgm:cxnLst>
    <dgm:cxn modelId="{D3390207-BDDF-48B6-ABFC-F474F9394B06}" type="presOf" srcId="{28EFD1E4-E10B-4C7C-9614-933C859D762E}" destId="{3EBF22A6-F5B2-4354-9196-DC5C8DF9877D}" srcOrd="0" destOrd="0" presId="urn:microsoft.com/office/officeart/2016/7/layout/VerticalDownArrowProcess"/>
    <dgm:cxn modelId="{E5F8AB1B-F362-45E0-9BB8-B78429336281}" type="presOf" srcId="{F54DEA44-A202-47BD-AFB6-43BCE1FE0956}" destId="{6FEE4C49-2468-4D65-A38E-A7B846E3EE0B}" srcOrd="0" destOrd="0" presId="urn:microsoft.com/office/officeart/2016/7/layout/VerticalDownArrowProcess"/>
    <dgm:cxn modelId="{5638B51C-363C-441F-AC01-81B4AE7C84B7}" type="presOf" srcId="{28EFD1E4-E10B-4C7C-9614-933C859D762E}" destId="{F98E7285-3FF0-4AE5-A1C6-D711DAF0C392}" srcOrd="1" destOrd="0" presId="urn:microsoft.com/office/officeart/2016/7/layout/VerticalDownArrowProcess"/>
    <dgm:cxn modelId="{ACB96E29-932A-4141-AEE9-5431D21DC4BE}" type="presOf" srcId="{F54DEA44-A202-47BD-AFB6-43BCE1FE0956}" destId="{5663A708-5C52-433D-8A34-AFDED1DA2FE4}" srcOrd="1" destOrd="0" presId="urn:microsoft.com/office/officeart/2016/7/layout/VerticalDownArrowProcess"/>
    <dgm:cxn modelId="{EB496438-B8AC-4AC4-B566-71A486F219D5}" type="presOf" srcId="{35EEA3A8-8D85-4946-8992-BA06CD7FE109}" destId="{93A58E8B-BB6C-4F83-989D-35A41772D86C}" srcOrd="0" destOrd="0" presId="urn:microsoft.com/office/officeart/2016/7/layout/VerticalDownArrowProcess"/>
    <dgm:cxn modelId="{A7B7195E-6E9A-4492-ACB6-BA51FB3D59DC}" type="presOf" srcId="{ED72C812-7490-4933-BB22-F3140B182B97}" destId="{92287693-AE4E-429D-9870-49CB1912FDCE}" srcOrd="0" destOrd="0" presId="urn:microsoft.com/office/officeart/2016/7/layout/VerticalDownArrowProcess"/>
    <dgm:cxn modelId="{EA6CE244-5752-401A-ABFE-3B0691CD1C8A}" type="presOf" srcId="{0EFC29F8-CF77-482B-A681-3AE90F8AA70E}" destId="{A8DC4DE1-F00A-4401-8611-6C16B5AEEA52}" srcOrd="0" destOrd="0" presId="urn:microsoft.com/office/officeart/2016/7/layout/VerticalDownArrowProcess"/>
    <dgm:cxn modelId="{BA52DF49-CE1D-4617-9DA6-3296A50C7778}" srcId="{93B2BE7F-2401-4897-88AE-9FCD154D0C01}" destId="{7C74C0BC-5E6C-4DF2-8B14-E6CBB328F1D7}" srcOrd="5" destOrd="0" parTransId="{7884A598-23F0-4150-B9D3-04E5A4511B52}" sibTransId="{7C87DE67-33F9-4F11-ABA8-14936AEE47FD}"/>
    <dgm:cxn modelId="{19F4154A-B944-4CDF-94BF-B0AA3969BCE7}" type="presOf" srcId="{6F94AEDA-9F4F-47A5-ABE3-7E24697378BD}" destId="{EB3FCDE4-7D3B-4E02-B8C5-F3A721BB5872}" srcOrd="0" destOrd="0" presId="urn:microsoft.com/office/officeart/2016/7/layout/VerticalDownArrowProcess"/>
    <dgm:cxn modelId="{CFEA154F-93E8-4906-BA0E-97E9E6EB73E2}" srcId="{28EFD1E4-E10B-4C7C-9614-933C859D762E}" destId="{0EFC29F8-CF77-482B-A681-3AE90F8AA70E}" srcOrd="0" destOrd="0" parTransId="{E6289799-825E-437E-94EB-73B88C8C72D3}" sibTransId="{32F37904-46D0-478B-8498-654C3A05DD09}"/>
    <dgm:cxn modelId="{C9DD0771-755A-4525-9A39-B24C2E3DA92F}" srcId="{F54DEA44-A202-47BD-AFB6-43BCE1FE0956}" destId="{A3EF2DE3-B2E5-42B4-A040-8ACD76F71D4D}" srcOrd="0" destOrd="0" parTransId="{BEB7BCFF-4D63-4335-A16C-87568F276D5A}" sibTransId="{921CF984-028D-42F5-B5F4-7215EC5C2AE9}"/>
    <dgm:cxn modelId="{F2F0A155-68A4-48E7-BDD4-06CAA8FE0323}" srcId="{93B2BE7F-2401-4897-88AE-9FCD154D0C01}" destId="{EB281195-1983-46DF-AEAF-DC2478811B2D}" srcOrd="0" destOrd="0" parTransId="{57D34A18-FA1A-4897-9AB4-28CCBC073B45}" sibTransId="{61BE7E28-9181-4B20-8918-4464C4E7EDC3}"/>
    <dgm:cxn modelId="{C40C8476-4C00-43B8-93BD-F03D56C1781E}" type="presOf" srcId="{55A326CD-0AB8-4D1D-9A08-9657AE485B28}" destId="{5645BEA5-13B7-4857-A303-CBE7D071FB4B}" srcOrd="1" destOrd="0" presId="urn:microsoft.com/office/officeart/2016/7/layout/VerticalDownArrowProcess"/>
    <dgm:cxn modelId="{67BBAF59-F428-473B-A6C5-4F59C1DECA2F}" srcId="{7C74C0BC-5E6C-4DF2-8B14-E6CBB328F1D7}" destId="{728F8059-EED9-40BF-81AE-44C279F325A6}" srcOrd="0" destOrd="0" parTransId="{25CBF567-0C42-4AA5-9A24-6543DB07CA58}" sibTransId="{79F9DC89-1C23-4226-A2A8-F5ABCB37B00A}"/>
    <dgm:cxn modelId="{7A7A169B-4989-42E7-9516-9C26689A1833}" srcId="{EB281195-1983-46DF-AEAF-DC2478811B2D}" destId="{ED72C812-7490-4933-BB22-F3140B182B97}" srcOrd="0" destOrd="0" parTransId="{11EA89EF-7DFE-411A-88DF-5F082CC4DDEF}" sibTransId="{D40F6683-AF39-40C4-B8AE-AC75A863ECD9}"/>
    <dgm:cxn modelId="{F0AD8DA5-3B48-4C02-903E-B57D7DA2E857}" srcId="{6F94AEDA-9F4F-47A5-ABE3-7E24697378BD}" destId="{35EEA3A8-8D85-4946-8992-BA06CD7FE109}" srcOrd="0" destOrd="0" parTransId="{FF51FC8E-1F9C-4A17-A50C-16ACD03C9DD4}" sibTransId="{C383B7D6-415A-4995-AB76-49BDF17B1500}"/>
    <dgm:cxn modelId="{BFB6B7A5-D7D9-493C-B223-F4EBC9745A86}" srcId="{55A326CD-0AB8-4D1D-9A08-9657AE485B28}" destId="{B57129EB-1A86-40EA-85F6-D0523706137E}" srcOrd="0" destOrd="0" parTransId="{72183A31-F9DB-4173-AFC3-C8DF0D75ED27}" sibTransId="{38241C58-0A56-4854-9214-C37C8143B2B9}"/>
    <dgm:cxn modelId="{C22353B2-401D-4215-BB7E-562621A07F48}" type="presOf" srcId="{EB281195-1983-46DF-AEAF-DC2478811B2D}" destId="{DBD53792-E7E9-4084-AEFE-F07264A7B7CA}" srcOrd="1" destOrd="0" presId="urn:microsoft.com/office/officeart/2016/7/layout/VerticalDownArrowProcess"/>
    <dgm:cxn modelId="{96C551B7-5561-4E74-A0BE-FB4A2E06782F}" srcId="{93B2BE7F-2401-4897-88AE-9FCD154D0C01}" destId="{55A326CD-0AB8-4D1D-9A08-9657AE485B28}" srcOrd="3" destOrd="0" parTransId="{68F598EB-4352-47C0-BBBD-2F99821155C8}" sibTransId="{CC44B8B4-5324-4BDD-8FC4-0B099CB7BB72}"/>
    <dgm:cxn modelId="{5A11DBB7-45BE-4AD2-9EFF-C75233C99B92}" srcId="{93B2BE7F-2401-4897-88AE-9FCD154D0C01}" destId="{6F94AEDA-9F4F-47A5-ABE3-7E24697378BD}" srcOrd="4" destOrd="0" parTransId="{C076F8B2-6B31-4CD8-9D4C-C6EA7782974A}" sibTransId="{6B768AF9-1935-4A31-8BD7-A954372F66C9}"/>
    <dgm:cxn modelId="{9D2025BE-D67A-4B1B-A82B-60D5A1335C15}" type="presOf" srcId="{EB281195-1983-46DF-AEAF-DC2478811B2D}" destId="{49733B24-1D64-42F2-8AEF-ECB757FAE0BC}" srcOrd="0" destOrd="0" presId="urn:microsoft.com/office/officeart/2016/7/layout/VerticalDownArrowProcess"/>
    <dgm:cxn modelId="{B3B7F9D0-AC84-4B19-A2A0-66719F2848D8}" type="presOf" srcId="{55A326CD-0AB8-4D1D-9A08-9657AE485B28}" destId="{A8D46D56-8152-4B5D-B852-F9B6CC39FA47}" srcOrd="0" destOrd="0" presId="urn:microsoft.com/office/officeart/2016/7/layout/VerticalDownArrowProcess"/>
    <dgm:cxn modelId="{6A664ED2-324E-4136-941B-6360526902A9}" type="presOf" srcId="{6F94AEDA-9F4F-47A5-ABE3-7E24697378BD}" destId="{D3C5CBA2-1043-4732-B646-E76307DE580E}" srcOrd="1" destOrd="0" presId="urn:microsoft.com/office/officeart/2016/7/layout/VerticalDownArrowProcess"/>
    <dgm:cxn modelId="{99F158D2-0C49-46AD-9116-D70ABBBCBEEA}" srcId="{93B2BE7F-2401-4897-88AE-9FCD154D0C01}" destId="{F54DEA44-A202-47BD-AFB6-43BCE1FE0956}" srcOrd="1" destOrd="0" parTransId="{32A8EF6D-9C54-41A1-AAE3-2D68A949B6FF}" sibTransId="{3545E567-2C89-45D3-92FB-6C87AC961DFE}"/>
    <dgm:cxn modelId="{8F92ADDC-9C11-4404-9F31-E420D3BC7993}" type="presOf" srcId="{A3EF2DE3-B2E5-42B4-A040-8ACD76F71D4D}" destId="{7643A18B-D4F6-4370-8FF7-27910C35022A}" srcOrd="0" destOrd="0" presId="urn:microsoft.com/office/officeart/2016/7/layout/VerticalDownArrowProcess"/>
    <dgm:cxn modelId="{477F7CDD-03BB-4E59-B4DD-E920979BADD7}" type="presOf" srcId="{728F8059-EED9-40BF-81AE-44C279F325A6}" destId="{1AB673B1-51B3-4B92-BB10-9090FB5454F4}" srcOrd="0" destOrd="0" presId="urn:microsoft.com/office/officeart/2016/7/layout/VerticalDownArrowProcess"/>
    <dgm:cxn modelId="{1973D4EA-E184-4CBA-B807-70A2DF64BDF2}" type="presOf" srcId="{93B2BE7F-2401-4897-88AE-9FCD154D0C01}" destId="{23C7DDC4-FAB8-4D3A-8474-7FE4897D8FA0}" srcOrd="0" destOrd="0" presId="urn:microsoft.com/office/officeart/2016/7/layout/VerticalDownArrowProcess"/>
    <dgm:cxn modelId="{EAEE6AED-BB09-4345-9685-EEA6652C77D7}" srcId="{93B2BE7F-2401-4897-88AE-9FCD154D0C01}" destId="{28EFD1E4-E10B-4C7C-9614-933C859D762E}" srcOrd="2" destOrd="0" parTransId="{6CB359B3-11E4-4C3D-AE37-61CA2347B54C}" sibTransId="{628D3E5F-16BC-42F9-8248-74DA8D86B1CB}"/>
    <dgm:cxn modelId="{804EBEF2-5850-42CD-AB71-2CF077B79EB8}" type="presOf" srcId="{B57129EB-1A86-40EA-85F6-D0523706137E}" destId="{FA2E7140-178F-418B-9648-CF52FADA5014}" srcOrd="0" destOrd="0" presId="urn:microsoft.com/office/officeart/2016/7/layout/VerticalDownArrowProcess"/>
    <dgm:cxn modelId="{5E0D50F7-42D8-4ACA-BC77-A78C53C6E0CB}" type="presOf" srcId="{7C74C0BC-5E6C-4DF2-8B14-E6CBB328F1D7}" destId="{85B36DFF-1BF7-45F3-9D52-F8388FF0F1BA}" srcOrd="0" destOrd="0" presId="urn:microsoft.com/office/officeart/2016/7/layout/VerticalDownArrowProcess"/>
    <dgm:cxn modelId="{BF046A2B-ACC6-46DC-ABB8-376D85F83E16}" type="presParOf" srcId="{23C7DDC4-FAB8-4D3A-8474-7FE4897D8FA0}" destId="{6DC88F1B-CF9F-4B33-B2CF-3902127D6A2F}" srcOrd="0" destOrd="0" presId="urn:microsoft.com/office/officeart/2016/7/layout/VerticalDownArrowProcess"/>
    <dgm:cxn modelId="{98F7E4C6-E971-4328-B9F9-DE3F00CB348F}" type="presParOf" srcId="{6DC88F1B-CF9F-4B33-B2CF-3902127D6A2F}" destId="{85B36DFF-1BF7-45F3-9D52-F8388FF0F1BA}" srcOrd="0" destOrd="0" presId="urn:microsoft.com/office/officeart/2016/7/layout/VerticalDownArrowProcess"/>
    <dgm:cxn modelId="{3ADCF99B-9139-4150-A0F3-342BA9F5D90E}" type="presParOf" srcId="{6DC88F1B-CF9F-4B33-B2CF-3902127D6A2F}" destId="{1AB673B1-51B3-4B92-BB10-9090FB5454F4}" srcOrd="1" destOrd="0" presId="urn:microsoft.com/office/officeart/2016/7/layout/VerticalDownArrowProcess"/>
    <dgm:cxn modelId="{CC74BDFF-EBDE-424A-9094-5670A55C01F3}" type="presParOf" srcId="{23C7DDC4-FAB8-4D3A-8474-7FE4897D8FA0}" destId="{6F654054-1FC5-472B-81AD-84B41FFDCAA9}" srcOrd="1" destOrd="0" presId="urn:microsoft.com/office/officeart/2016/7/layout/VerticalDownArrowProcess"/>
    <dgm:cxn modelId="{08A06976-6CCF-4B05-A57D-86EEA89A0498}" type="presParOf" srcId="{23C7DDC4-FAB8-4D3A-8474-7FE4897D8FA0}" destId="{06F3BA7F-9AA7-4334-A5BE-CE42039107BD}" srcOrd="2" destOrd="0" presId="urn:microsoft.com/office/officeart/2016/7/layout/VerticalDownArrowProcess"/>
    <dgm:cxn modelId="{2B25B116-AD24-4BA2-9ECA-3AE26FCF4E1C}" type="presParOf" srcId="{06F3BA7F-9AA7-4334-A5BE-CE42039107BD}" destId="{EB3FCDE4-7D3B-4E02-B8C5-F3A721BB5872}" srcOrd="0" destOrd="0" presId="urn:microsoft.com/office/officeart/2016/7/layout/VerticalDownArrowProcess"/>
    <dgm:cxn modelId="{7762C7AC-F482-48E3-98F2-9CDF43C198B9}" type="presParOf" srcId="{06F3BA7F-9AA7-4334-A5BE-CE42039107BD}" destId="{D3C5CBA2-1043-4732-B646-E76307DE580E}" srcOrd="1" destOrd="0" presId="urn:microsoft.com/office/officeart/2016/7/layout/VerticalDownArrowProcess"/>
    <dgm:cxn modelId="{F28530F2-EAF3-4A0F-91F2-94E84A3F9E73}" type="presParOf" srcId="{06F3BA7F-9AA7-4334-A5BE-CE42039107BD}" destId="{93A58E8B-BB6C-4F83-989D-35A41772D86C}" srcOrd="2" destOrd="0" presId="urn:microsoft.com/office/officeart/2016/7/layout/VerticalDownArrowProcess"/>
    <dgm:cxn modelId="{DC38426A-16EE-4B0A-90A1-30422027943B}" type="presParOf" srcId="{23C7DDC4-FAB8-4D3A-8474-7FE4897D8FA0}" destId="{56871FB3-ECF5-42B8-B07D-EB96786F5094}" srcOrd="3" destOrd="0" presId="urn:microsoft.com/office/officeart/2016/7/layout/VerticalDownArrowProcess"/>
    <dgm:cxn modelId="{BB0F9292-CD97-454C-B90E-FAF951D4D5DC}" type="presParOf" srcId="{23C7DDC4-FAB8-4D3A-8474-7FE4897D8FA0}" destId="{485692C4-5ACE-4E70-BB14-5D40555D902D}" srcOrd="4" destOrd="0" presId="urn:microsoft.com/office/officeart/2016/7/layout/VerticalDownArrowProcess"/>
    <dgm:cxn modelId="{8A613D3C-516B-4C28-A95D-3675EF589AC4}" type="presParOf" srcId="{485692C4-5ACE-4E70-BB14-5D40555D902D}" destId="{A8D46D56-8152-4B5D-B852-F9B6CC39FA47}" srcOrd="0" destOrd="0" presId="urn:microsoft.com/office/officeart/2016/7/layout/VerticalDownArrowProcess"/>
    <dgm:cxn modelId="{1B5E6F9D-193D-4FDD-B1B4-F6EA32C2FD94}" type="presParOf" srcId="{485692C4-5ACE-4E70-BB14-5D40555D902D}" destId="{5645BEA5-13B7-4857-A303-CBE7D071FB4B}" srcOrd="1" destOrd="0" presId="urn:microsoft.com/office/officeart/2016/7/layout/VerticalDownArrowProcess"/>
    <dgm:cxn modelId="{CFC66236-05E4-4749-82C3-C94A6530AD2B}" type="presParOf" srcId="{485692C4-5ACE-4E70-BB14-5D40555D902D}" destId="{FA2E7140-178F-418B-9648-CF52FADA5014}" srcOrd="2" destOrd="0" presId="urn:microsoft.com/office/officeart/2016/7/layout/VerticalDownArrowProcess"/>
    <dgm:cxn modelId="{594A3CE6-0033-4A91-8B1E-1D748D48B8D8}" type="presParOf" srcId="{23C7DDC4-FAB8-4D3A-8474-7FE4897D8FA0}" destId="{361B7E61-43B3-4AFF-ADAF-D7B4B52E7E9C}" srcOrd="5" destOrd="0" presId="urn:microsoft.com/office/officeart/2016/7/layout/VerticalDownArrowProcess"/>
    <dgm:cxn modelId="{A7A1AE72-E9FF-42A7-ADA4-B300768B586A}" type="presParOf" srcId="{23C7DDC4-FAB8-4D3A-8474-7FE4897D8FA0}" destId="{74C55535-46A0-4BF0-97CC-074C3D699665}" srcOrd="6" destOrd="0" presId="urn:microsoft.com/office/officeart/2016/7/layout/VerticalDownArrowProcess"/>
    <dgm:cxn modelId="{6C77E2FA-9718-431E-B7D8-D49DE9B1F803}" type="presParOf" srcId="{74C55535-46A0-4BF0-97CC-074C3D699665}" destId="{3EBF22A6-F5B2-4354-9196-DC5C8DF9877D}" srcOrd="0" destOrd="0" presId="urn:microsoft.com/office/officeart/2016/7/layout/VerticalDownArrowProcess"/>
    <dgm:cxn modelId="{AECB9578-0D9B-4D82-9B72-C979778FA314}" type="presParOf" srcId="{74C55535-46A0-4BF0-97CC-074C3D699665}" destId="{F98E7285-3FF0-4AE5-A1C6-D711DAF0C392}" srcOrd="1" destOrd="0" presId="urn:microsoft.com/office/officeart/2016/7/layout/VerticalDownArrowProcess"/>
    <dgm:cxn modelId="{66513921-382D-43E0-8B97-02B9F849A740}" type="presParOf" srcId="{74C55535-46A0-4BF0-97CC-074C3D699665}" destId="{A8DC4DE1-F00A-4401-8611-6C16B5AEEA52}" srcOrd="2" destOrd="0" presId="urn:microsoft.com/office/officeart/2016/7/layout/VerticalDownArrowProcess"/>
    <dgm:cxn modelId="{37C0C484-AC5D-4379-896B-3B2CD3DF381F}" type="presParOf" srcId="{23C7DDC4-FAB8-4D3A-8474-7FE4897D8FA0}" destId="{2E22838D-D70E-4AD9-895F-F254A5184F9A}" srcOrd="7" destOrd="0" presId="urn:microsoft.com/office/officeart/2016/7/layout/VerticalDownArrowProcess"/>
    <dgm:cxn modelId="{1BCBC9DA-0699-4DA5-AF63-CA37A841786A}" type="presParOf" srcId="{23C7DDC4-FAB8-4D3A-8474-7FE4897D8FA0}" destId="{9D4898E9-64AE-465B-9ADC-5C0ED7F418AE}" srcOrd="8" destOrd="0" presId="urn:microsoft.com/office/officeart/2016/7/layout/VerticalDownArrowProcess"/>
    <dgm:cxn modelId="{CCE04E81-4BF7-464E-8C99-3E8F5E41F6B2}" type="presParOf" srcId="{9D4898E9-64AE-465B-9ADC-5C0ED7F418AE}" destId="{6FEE4C49-2468-4D65-A38E-A7B846E3EE0B}" srcOrd="0" destOrd="0" presId="urn:microsoft.com/office/officeart/2016/7/layout/VerticalDownArrowProcess"/>
    <dgm:cxn modelId="{8E44BD74-43EE-473E-8379-274EC4A74680}" type="presParOf" srcId="{9D4898E9-64AE-465B-9ADC-5C0ED7F418AE}" destId="{5663A708-5C52-433D-8A34-AFDED1DA2FE4}" srcOrd="1" destOrd="0" presId="urn:microsoft.com/office/officeart/2016/7/layout/VerticalDownArrowProcess"/>
    <dgm:cxn modelId="{E6E3841B-DF81-49F9-A77F-5087904B598F}" type="presParOf" srcId="{9D4898E9-64AE-465B-9ADC-5C0ED7F418AE}" destId="{7643A18B-D4F6-4370-8FF7-27910C35022A}" srcOrd="2" destOrd="0" presId="urn:microsoft.com/office/officeart/2016/7/layout/VerticalDownArrowProcess"/>
    <dgm:cxn modelId="{9C2A6295-1F42-4AFB-AC8F-B28C7A647FE6}" type="presParOf" srcId="{23C7DDC4-FAB8-4D3A-8474-7FE4897D8FA0}" destId="{31A20AA4-7593-425F-BF23-A998FEC1D69A}" srcOrd="9" destOrd="0" presId="urn:microsoft.com/office/officeart/2016/7/layout/VerticalDownArrowProcess"/>
    <dgm:cxn modelId="{7940C2D4-AF29-487D-B376-E282DA3C5C9F}" type="presParOf" srcId="{23C7DDC4-FAB8-4D3A-8474-7FE4897D8FA0}" destId="{6D90728E-2EF7-46A6-A8A4-11818967598A}" srcOrd="10" destOrd="0" presId="urn:microsoft.com/office/officeart/2016/7/layout/VerticalDownArrowProcess"/>
    <dgm:cxn modelId="{18D244C9-DDFC-4C7B-A4FE-ED95DDD34E96}" type="presParOf" srcId="{6D90728E-2EF7-46A6-A8A4-11818967598A}" destId="{49733B24-1D64-42F2-8AEF-ECB757FAE0BC}" srcOrd="0" destOrd="0" presId="urn:microsoft.com/office/officeart/2016/7/layout/VerticalDownArrowProcess"/>
    <dgm:cxn modelId="{2C5F4833-99EB-443B-A987-629310B23D44}" type="presParOf" srcId="{6D90728E-2EF7-46A6-A8A4-11818967598A}" destId="{DBD53792-E7E9-4084-AEFE-F07264A7B7CA}" srcOrd="1" destOrd="0" presId="urn:microsoft.com/office/officeart/2016/7/layout/VerticalDownArrowProcess"/>
    <dgm:cxn modelId="{CD4A874A-C111-46BC-B6BD-A3BD1B378B51}" type="presParOf" srcId="{6D90728E-2EF7-46A6-A8A4-11818967598A}" destId="{92287693-AE4E-429D-9870-49CB1912FDC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A27270-18FF-4E1D-93E5-CB7A43AF118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48C78B8-2BD6-491F-A502-1556FB5A9BC3}">
      <dgm:prSet custT="1"/>
      <dgm:spPr/>
      <dgm:t>
        <a:bodyPr/>
        <a:lstStyle/>
        <a:p>
          <a:pPr algn="r"/>
          <a:r>
            <a:rPr lang="en-US" sz="5800" dirty="0"/>
            <a:t>&lt;?&gt;</a:t>
          </a:r>
        </a:p>
        <a:p>
          <a:pPr algn="r"/>
          <a:r>
            <a:rPr lang="en-US" sz="5800" dirty="0"/>
            <a:t>{/}</a:t>
          </a:r>
        </a:p>
        <a:p>
          <a:pPr algn="r"/>
          <a:r>
            <a:rPr lang="en-US" sz="5800" dirty="0"/>
            <a:t>[#]</a:t>
          </a:r>
        </a:p>
        <a:p>
          <a:pPr algn="r"/>
          <a:r>
            <a:rPr lang="en-US" sz="5800" dirty="0"/>
            <a:t>(^)</a:t>
          </a:r>
        </a:p>
      </dgm:t>
    </dgm:pt>
    <dgm:pt modelId="{57EDC163-1006-4AF2-9B97-FA7929B45ABC}" type="parTrans" cxnId="{94B7BAC3-8738-4985-994E-3965BBB03D7D}">
      <dgm:prSet/>
      <dgm:spPr/>
      <dgm:t>
        <a:bodyPr/>
        <a:lstStyle/>
        <a:p>
          <a:endParaRPr lang="en-US"/>
        </a:p>
      </dgm:t>
    </dgm:pt>
    <dgm:pt modelId="{746319D6-9A1F-47AE-920B-C16A9F5CF4D9}" type="sibTrans" cxnId="{94B7BAC3-8738-4985-994E-3965BBB03D7D}">
      <dgm:prSet/>
      <dgm:spPr/>
      <dgm:t>
        <a:bodyPr/>
        <a:lstStyle/>
        <a:p>
          <a:endParaRPr lang="en-US"/>
        </a:p>
      </dgm:t>
    </dgm:pt>
    <dgm:pt modelId="{59DF2B33-84BA-41AC-B2CF-7C0882765692}">
      <dgm:prSet/>
      <dgm:spPr/>
      <dgm:t>
        <a:bodyPr/>
        <a:lstStyle/>
        <a:p>
          <a:pPr algn="just"/>
          <a:r>
            <a:rPr lang="en-IN" b="1" dirty="0"/>
            <a:t>Large build times</a:t>
          </a:r>
          <a:r>
            <a:rPr lang="en-IN" dirty="0"/>
            <a:t>: Extremely large code bases resulted in large build times, </a:t>
          </a:r>
          <a:r>
            <a:rPr lang="en-IN" dirty="0" err="1"/>
            <a:t>i.e</a:t>
          </a:r>
          <a:r>
            <a:rPr lang="en-IN" dirty="0"/>
            <a:t>, large downtime for deployment. But high availability has been a critical requirement, and downtime was unacceptable.</a:t>
          </a:r>
          <a:endParaRPr lang="en-US" dirty="0"/>
        </a:p>
      </dgm:t>
    </dgm:pt>
    <dgm:pt modelId="{4C647FE0-2EFA-49C3-9813-C470EC0C71C8}" type="parTrans" cxnId="{8B19B994-2EE8-4420-8B80-2D4956D667C8}">
      <dgm:prSet/>
      <dgm:spPr/>
      <dgm:t>
        <a:bodyPr/>
        <a:lstStyle/>
        <a:p>
          <a:endParaRPr lang="en-US"/>
        </a:p>
      </dgm:t>
    </dgm:pt>
    <dgm:pt modelId="{4CC5A874-C73C-4801-AB13-DBEA90F9F350}" type="sibTrans" cxnId="{8B19B994-2EE8-4420-8B80-2D4956D667C8}">
      <dgm:prSet/>
      <dgm:spPr/>
      <dgm:t>
        <a:bodyPr/>
        <a:lstStyle/>
        <a:p>
          <a:endParaRPr lang="en-US"/>
        </a:p>
      </dgm:t>
    </dgm:pt>
    <dgm:pt modelId="{9C3C2D25-CBF1-4A38-99A0-B61988918B01}">
      <dgm:prSet/>
      <dgm:spPr/>
      <dgm:t>
        <a:bodyPr/>
        <a:lstStyle/>
        <a:p>
          <a:pPr algn="just"/>
          <a:r>
            <a:rPr lang="en-IN" b="1" dirty="0"/>
            <a:t>Slow Development</a:t>
          </a:r>
          <a:r>
            <a:rPr lang="en-IN" dirty="0"/>
            <a:t>: Another big problem with a large code-base, is its effect on development speed. Since the entire code-base is encompassed in a single instance, a broken code from one single developer in the team, could block the work of a hundred other developers from being deployed. </a:t>
          </a:r>
          <a:endParaRPr lang="en-US" dirty="0"/>
        </a:p>
      </dgm:t>
    </dgm:pt>
    <dgm:pt modelId="{10FCBA6D-5B6F-4D89-A0FA-B4C3F5317BDF}" type="parTrans" cxnId="{DF367928-D77B-40B8-9353-36C007395450}">
      <dgm:prSet/>
      <dgm:spPr/>
      <dgm:t>
        <a:bodyPr/>
        <a:lstStyle/>
        <a:p>
          <a:endParaRPr lang="en-US"/>
        </a:p>
      </dgm:t>
    </dgm:pt>
    <dgm:pt modelId="{DD48CA8D-B347-4518-A940-CB4BE801A84F}" type="sibTrans" cxnId="{DF367928-D77B-40B8-9353-36C007395450}">
      <dgm:prSet/>
      <dgm:spPr/>
      <dgm:t>
        <a:bodyPr/>
        <a:lstStyle/>
        <a:p>
          <a:endParaRPr lang="en-US"/>
        </a:p>
      </dgm:t>
    </dgm:pt>
    <dgm:pt modelId="{0EE3E03B-3BBC-4C25-9346-35A60CFCA23B}">
      <dgm:prSet/>
      <dgm:spPr/>
      <dgm:t>
        <a:bodyPr/>
        <a:lstStyle/>
        <a:p>
          <a:pPr algn="just"/>
          <a:r>
            <a:rPr lang="en-IN" b="1" dirty="0"/>
            <a:t>Poor resilience to failures</a:t>
          </a:r>
          <a:r>
            <a:rPr lang="en-IN" dirty="0"/>
            <a:t>: A monolithic web application handles application failures very poorly. In a monolithic application, all the business functionality is handled by a single instance. A fatal error in performing a single business function, could bring down the entire application.</a:t>
          </a:r>
          <a:endParaRPr lang="en-US" dirty="0"/>
        </a:p>
      </dgm:t>
    </dgm:pt>
    <dgm:pt modelId="{F8E38A6C-B169-48E6-8EA4-5801C76260F2}" type="parTrans" cxnId="{B9E3DCEC-F337-4554-85C6-7B9A72779A44}">
      <dgm:prSet/>
      <dgm:spPr/>
      <dgm:t>
        <a:bodyPr/>
        <a:lstStyle/>
        <a:p>
          <a:endParaRPr lang="en-US"/>
        </a:p>
      </dgm:t>
    </dgm:pt>
    <dgm:pt modelId="{E70C3EA4-1724-4368-8CC2-789D305A44A5}" type="sibTrans" cxnId="{B9E3DCEC-F337-4554-85C6-7B9A72779A44}">
      <dgm:prSet/>
      <dgm:spPr/>
      <dgm:t>
        <a:bodyPr/>
        <a:lstStyle/>
        <a:p>
          <a:endParaRPr lang="en-US"/>
        </a:p>
      </dgm:t>
    </dgm:pt>
    <dgm:pt modelId="{B2CB875B-B1E2-4C16-BEBB-5E4B4980B087}">
      <dgm:prSet/>
      <dgm:spPr/>
      <dgm:t>
        <a:bodyPr/>
        <a:lstStyle/>
        <a:p>
          <a:pPr algn="just"/>
          <a:r>
            <a:rPr lang="en-IN" b="1" dirty="0"/>
            <a:t>Low resource utilization</a:t>
          </a:r>
          <a:r>
            <a:rPr lang="en-IN" dirty="0"/>
            <a:t>: When the workload to perform a particular business function suddenly increases, the entirety of a monolithic application must be scaled, to balance the workload. </a:t>
          </a:r>
          <a:endParaRPr lang="en-US" dirty="0"/>
        </a:p>
      </dgm:t>
    </dgm:pt>
    <dgm:pt modelId="{AD3EB001-9F28-4611-9B93-09BBD99A98B3}" type="parTrans" cxnId="{B4AC7342-AD6A-4264-A1E7-57B0FD626073}">
      <dgm:prSet/>
      <dgm:spPr/>
      <dgm:t>
        <a:bodyPr/>
        <a:lstStyle/>
        <a:p>
          <a:endParaRPr lang="en-US"/>
        </a:p>
      </dgm:t>
    </dgm:pt>
    <dgm:pt modelId="{8F12C3AA-006B-4FB3-9456-CF4CA08291E6}" type="sibTrans" cxnId="{B4AC7342-AD6A-4264-A1E7-57B0FD626073}">
      <dgm:prSet/>
      <dgm:spPr/>
      <dgm:t>
        <a:bodyPr/>
        <a:lstStyle/>
        <a:p>
          <a:endParaRPr lang="en-US"/>
        </a:p>
      </dgm:t>
    </dgm:pt>
    <dgm:pt modelId="{CD38522F-D6E7-4078-9ED1-B8121B0AB948}" type="pres">
      <dgm:prSet presAssocID="{00A27270-18FF-4E1D-93E5-CB7A43AF1185}" presName="vert0" presStyleCnt="0">
        <dgm:presLayoutVars>
          <dgm:dir/>
          <dgm:animOne val="branch"/>
          <dgm:animLvl val="lvl"/>
        </dgm:presLayoutVars>
      </dgm:prSet>
      <dgm:spPr/>
    </dgm:pt>
    <dgm:pt modelId="{87B4749F-2CBB-4BFB-86A8-2322C8E39308}" type="pres">
      <dgm:prSet presAssocID="{548C78B8-2BD6-491F-A502-1556FB5A9BC3}" presName="thickLine" presStyleLbl="alignNode1" presStyleIdx="0" presStyleCnt="1"/>
      <dgm:spPr/>
    </dgm:pt>
    <dgm:pt modelId="{36D6EB7A-DEFB-4AD5-AC1E-19EF1FD9D751}" type="pres">
      <dgm:prSet presAssocID="{548C78B8-2BD6-491F-A502-1556FB5A9BC3}" presName="horz1" presStyleCnt="0"/>
      <dgm:spPr/>
    </dgm:pt>
    <dgm:pt modelId="{0AE0124F-AC4C-4BFE-9771-2D8C23C5E34F}" type="pres">
      <dgm:prSet presAssocID="{548C78B8-2BD6-491F-A502-1556FB5A9BC3}" presName="tx1" presStyleLbl="revTx" presStyleIdx="0" presStyleCnt="5"/>
      <dgm:spPr/>
    </dgm:pt>
    <dgm:pt modelId="{E7EEEF59-19D0-4CAD-95DA-787D306B73E1}" type="pres">
      <dgm:prSet presAssocID="{548C78B8-2BD6-491F-A502-1556FB5A9BC3}" presName="vert1" presStyleCnt="0"/>
      <dgm:spPr/>
    </dgm:pt>
    <dgm:pt modelId="{54351A74-F00C-4BCF-A63A-1D2B38E29D17}" type="pres">
      <dgm:prSet presAssocID="{59DF2B33-84BA-41AC-B2CF-7C0882765692}" presName="vertSpace2a" presStyleCnt="0"/>
      <dgm:spPr/>
    </dgm:pt>
    <dgm:pt modelId="{02D61120-DD3C-40E4-8E4F-17E8CF19463A}" type="pres">
      <dgm:prSet presAssocID="{59DF2B33-84BA-41AC-B2CF-7C0882765692}" presName="horz2" presStyleCnt="0"/>
      <dgm:spPr/>
    </dgm:pt>
    <dgm:pt modelId="{D5E71B0D-9B1B-4859-B4FC-089848DCC439}" type="pres">
      <dgm:prSet presAssocID="{59DF2B33-84BA-41AC-B2CF-7C0882765692}" presName="horzSpace2" presStyleCnt="0"/>
      <dgm:spPr/>
    </dgm:pt>
    <dgm:pt modelId="{3EEF6B20-4F7E-4427-B886-0A6296B5587D}" type="pres">
      <dgm:prSet presAssocID="{59DF2B33-84BA-41AC-B2CF-7C0882765692}" presName="tx2" presStyleLbl="revTx" presStyleIdx="1" presStyleCnt="5"/>
      <dgm:spPr/>
    </dgm:pt>
    <dgm:pt modelId="{9E3E4DFD-935E-43D6-8803-49A703A3CD38}" type="pres">
      <dgm:prSet presAssocID="{59DF2B33-84BA-41AC-B2CF-7C0882765692}" presName="vert2" presStyleCnt="0"/>
      <dgm:spPr/>
    </dgm:pt>
    <dgm:pt modelId="{E57E72DA-4D08-4E00-8584-33C0BBF9E0E7}" type="pres">
      <dgm:prSet presAssocID="{59DF2B33-84BA-41AC-B2CF-7C0882765692}" presName="thinLine2b" presStyleLbl="callout" presStyleIdx="0" presStyleCnt="4"/>
      <dgm:spPr/>
    </dgm:pt>
    <dgm:pt modelId="{A872F9A7-58DC-4390-8341-878A4E59067D}" type="pres">
      <dgm:prSet presAssocID="{59DF2B33-84BA-41AC-B2CF-7C0882765692}" presName="vertSpace2b" presStyleCnt="0"/>
      <dgm:spPr/>
    </dgm:pt>
    <dgm:pt modelId="{F9958592-75F8-4B19-B7E6-AA60BB651BA2}" type="pres">
      <dgm:prSet presAssocID="{9C3C2D25-CBF1-4A38-99A0-B61988918B01}" presName="horz2" presStyleCnt="0"/>
      <dgm:spPr/>
    </dgm:pt>
    <dgm:pt modelId="{2198686B-0961-43C8-9AFF-26FE7FFC7022}" type="pres">
      <dgm:prSet presAssocID="{9C3C2D25-CBF1-4A38-99A0-B61988918B01}" presName="horzSpace2" presStyleCnt="0"/>
      <dgm:spPr/>
    </dgm:pt>
    <dgm:pt modelId="{ED984D3A-617A-437E-93E5-3D4DD29CE61B}" type="pres">
      <dgm:prSet presAssocID="{9C3C2D25-CBF1-4A38-99A0-B61988918B01}" presName="tx2" presStyleLbl="revTx" presStyleIdx="2" presStyleCnt="5"/>
      <dgm:spPr/>
    </dgm:pt>
    <dgm:pt modelId="{FAA9C725-8A3E-44B5-B3CF-F2BFCE874DE7}" type="pres">
      <dgm:prSet presAssocID="{9C3C2D25-CBF1-4A38-99A0-B61988918B01}" presName="vert2" presStyleCnt="0"/>
      <dgm:spPr/>
    </dgm:pt>
    <dgm:pt modelId="{813858C1-CC41-4E9C-B685-9675CC2473D6}" type="pres">
      <dgm:prSet presAssocID="{9C3C2D25-CBF1-4A38-99A0-B61988918B01}" presName="thinLine2b" presStyleLbl="callout" presStyleIdx="1" presStyleCnt="4"/>
      <dgm:spPr/>
    </dgm:pt>
    <dgm:pt modelId="{B147EC78-F7C8-4823-97BD-B07FD9FCD43F}" type="pres">
      <dgm:prSet presAssocID="{9C3C2D25-CBF1-4A38-99A0-B61988918B01}" presName="vertSpace2b" presStyleCnt="0"/>
      <dgm:spPr/>
    </dgm:pt>
    <dgm:pt modelId="{C08FD686-DD9E-4A16-A1B6-DC57DC252C73}" type="pres">
      <dgm:prSet presAssocID="{0EE3E03B-3BBC-4C25-9346-35A60CFCA23B}" presName="horz2" presStyleCnt="0"/>
      <dgm:spPr/>
    </dgm:pt>
    <dgm:pt modelId="{D87631F9-FC65-421D-BC86-68FD15D9605F}" type="pres">
      <dgm:prSet presAssocID="{0EE3E03B-3BBC-4C25-9346-35A60CFCA23B}" presName="horzSpace2" presStyleCnt="0"/>
      <dgm:spPr/>
    </dgm:pt>
    <dgm:pt modelId="{1228C319-A1CC-4E6E-AEE3-AC87A0BF8B70}" type="pres">
      <dgm:prSet presAssocID="{0EE3E03B-3BBC-4C25-9346-35A60CFCA23B}" presName="tx2" presStyleLbl="revTx" presStyleIdx="3" presStyleCnt="5"/>
      <dgm:spPr/>
    </dgm:pt>
    <dgm:pt modelId="{D989AE33-2995-49F8-9EE8-393D4D099A30}" type="pres">
      <dgm:prSet presAssocID="{0EE3E03B-3BBC-4C25-9346-35A60CFCA23B}" presName="vert2" presStyleCnt="0"/>
      <dgm:spPr/>
    </dgm:pt>
    <dgm:pt modelId="{C6A5CE83-0CF3-4D3C-B274-F72BB95B4127}" type="pres">
      <dgm:prSet presAssocID="{0EE3E03B-3BBC-4C25-9346-35A60CFCA23B}" presName="thinLine2b" presStyleLbl="callout" presStyleIdx="2" presStyleCnt="4"/>
      <dgm:spPr/>
    </dgm:pt>
    <dgm:pt modelId="{240D2E2D-F23E-44B8-8A35-FDCC8C36ADF9}" type="pres">
      <dgm:prSet presAssocID="{0EE3E03B-3BBC-4C25-9346-35A60CFCA23B}" presName="vertSpace2b" presStyleCnt="0"/>
      <dgm:spPr/>
    </dgm:pt>
    <dgm:pt modelId="{9C077C9C-0839-44B4-A384-158E7EFF8E8A}" type="pres">
      <dgm:prSet presAssocID="{B2CB875B-B1E2-4C16-BEBB-5E4B4980B087}" presName="horz2" presStyleCnt="0"/>
      <dgm:spPr/>
    </dgm:pt>
    <dgm:pt modelId="{AD220DDC-70D3-4BD5-B537-F34949446673}" type="pres">
      <dgm:prSet presAssocID="{B2CB875B-B1E2-4C16-BEBB-5E4B4980B087}" presName="horzSpace2" presStyleCnt="0"/>
      <dgm:spPr/>
    </dgm:pt>
    <dgm:pt modelId="{043C068D-C87A-4F69-94D4-CD66F9768B7D}" type="pres">
      <dgm:prSet presAssocID="{B2CB875B-B1E2-4C16-BEBB-5E4B4980B087}" presName="tx2" presStyleLbl="revTx" presStyleIdx="4" presStyleCnt="5"/>
      <dgm:spPr/>
    </dgm:pt>
    <dgm:pt modelId="{60FFDA28-1064-46C4-9229-8A83966D6745}" type="pres">
      <dgm:prSet presAssocID="{B2CB875B-B1E2-4C16-BEBB-5E4B4980B087}" presName="vert2" presStyleCnt="0"/>
      <dgm:spPr/>
    </dgm:pt>
    <dgm:pt modelId="{1C0BDB06-FF64-4457-8464-68477B78ED38}" type="pres">
      <dgm:prSet presAssocID="{B2CB875B-B1E2-4C16-BEBB-5E4B4980B087}" presName="thinLine2b" presStyleLbl="callout" presStyleIdx="3" presStyleCnt="4"/>
      <dgm:spPr/>
    </dgm:pt>
    <dgm:pt modelId="{2802E524-9F96-4C02-9F93-68A6C75766DA}" type="pres">
      <dgm:prSet presAssocID="{B2CB875B-B1E2-4C16-BEBB-5E4B4980B087}" presName="vertSpace2b" presStyleCnt="0"/>
      <dgm:spPr/>
    </dgm:pt>
  </dgm:ptLst>
  <dgm:cxnLst>
    <dgm:cxn modelId="{0F432D1A-9197-4AE4-83E8-099AD0E50773}" type="presOf" srcId="{9C3C2D25-CBF1-4A38-99A0-B61988918B01}" destId="{ED984D3A-617A-437E-93E5-3D4DD29CE61B}" srcOrd="0" destOrd="0" presId="urn:microsoft.com/office/officeart/2008/layout/LinedList"/>
    <dgm:cxn modelId="{DF367928-D77B-40B8-9353-36C007395450}" srcId="{548C78B8-2BD6-491F-A502-1556FB5A9BC3}" destId="{9C3C2D25-CBF1-4A38-99A0-B61988918B01}" srcOrd="1" destOrd="0" parTransId="{10FCBA6D-5B6F-4D89-A0FA-B4C3F5317BDF}" sibTransId="{DD48CA8D-B347-4518-A940-CB4BE801A84F}"/>
    <dgm:cxn modelId="{A9F2A132-1D3E-4920-BCB4-935B5C51E25E}" type="presOf" srcId="{59DF2B33-84BA-41AC-B2CF-7C0882765692}" destId="{3EEF6B20-4F7E-4427-B886-0A6296B5587D}" srcOrd="0" destOrd="0" presId="urn:microsoft.com/office/officeart/2008/layout/LinedList"/>
    <dgm:cxn modelId="{E2396033-EAD3-41F3-9D3F-C54E6192CB38}" type="presOf" srcId="{548C78B8-2BD6-491F-A502-1556FB5A9BC3}" destId="{0AE0124F-AC4C-4BFE-9771-2D8C23C5E34F}" srcOrd="0" destOrd="0" presId="urn:microsoft.com/office/officeart/2008/layout/LinedList"/>
    <dgm:cxn modelId="{9E7F375D-99C2-447E-89A9-A99999FE37BE}" type="presOf" srcId="{0EE3E03B-3BBC-4C25-9346-35A60CFCA23B}" destId="{1228C319-A1CC-4E6E-AEE3-AC87A0BF8B70}" srcOrd="0" destOrd="0" presId="urn:microsoft.com/office/officeart/2008/layout/LinedList"/>
    <dgm:cxn modelId="{B4AC7342-AD6A-4264-A1E7-57B0FD626073}" srcId="{548C78B8-2BD6-491F-A502-1556FB5A9BC3}" destId="{B2CB875B-B1E2-4C16-BEBB-5E4B4980B087}" srcOrd="3" destOrd="0" parTransId="{AD3EB001-9F28-4611-9B93-09BBD99A98B3}" sibTransId="{8F12C3AA-006B-4FB3-9456-CF4CA08291E6}"/>
    <dgm:cxn modelId="{3608C96C-1DAF-44BA-9D49-7E3945BA344E}" type="presOf" srcId="{00A27270-18FF-4E1D-93E5-CB7A43AF1185}" destId="{CD38522F-D6E7-4078-9ED1-B8121B0AB948}" srcOrd="0" destOrd="0" presId="urn:microsoft.com/office/officeart/2008/layout/LinedList"/>
    <dgm:cxn modelId="{3CA6D35A-CE07-4A8E-B730-BF32E7B7974F}" type="presOf" srcId="{B2CB875B-B1E2-4C16-BEBB-5E4B4980B087}" destId="{043C068D-C87A-4F69-94D4-CD66F9768B7D}" srcOrd="0" destOrd="0" presId="urn:microsoft.com/office/officeart/2008/layout/LinedList"/>
    <dgm:cxn modelId="{8B19B994-2EE8-4420-8B80-2D4956D667C8}" srcId="{548C78B8-2BD6-491F-A502-1556FB5A9BC3}" destId="{59DF2B33-84BA-41AC-B2CF-7C0882765692}" srcOrd="0" destOrd="0" parTransId="{4C647FE0-2EFA-49C3-9813-C470EC0C71C8}" sibTransId="{4CC5A874-C73C-4801-AB13-DBEA90F9F350}"/>
    <dgm:cxn modelId="{94B7BAC3-8738-4985-994E-3965BBB03D7D}" srcId="{00A27270-18FF-4E1D-93E5-CB7A43AF1185}" destId="{548C78B8-2BD6-491F-A502-1556FB5A9BC3}" srcOrd="0" destOrd="0" parTransId="{57EDC163-1006-4AF2-9B97-FA7929B45ABC}" sibTransId="{746319D6-9A1F-47AE-920B-C16A9F5CF4D9}"/>
    <dgm:cxn modelId="{B9E3DCEC-F337-4554-85C6-7B9A72779A44}" srcId="{548C78B8-2BD6-491F-A502-1556FB5A9BC3}" destId="{0EE3E03B-3BBC-4C25-9346-35A60CFCA23B}" srcOrd="2" destOrd="0" parTransId="{F8E38A6C-B169-48E6-8EA4-5801C76260F2}" sibTransId="{E70C3EA4-1724-4368-8CC2-789D305A44A5}"/>
    <dgm:cxn modelId="{49BE507D-CE99-4F87-A796-9885FC244C15}" type="presParOf" srcId="{CD38522F-D6E7-4078-9ED1-B8121B0AB948}" destId="{87B4749F-2CBB-4BFB-86A8-2322C8E39308}" srcOrd="0" destOrd="0" presId="urn:microsoft.com/office/officeart/2008/layout/LinedList"/>
    <dgm:cxn modelId="{9978328B-53E2-4C2E-80F4-BDE8095EA386}" type="presParOf" srcId="{CD38522F-D6E7-4078-9ED1-B8121B0AB948}" destId="{36D6EB7A-DEFB-4AD5-AC1E-19EF1FD9D751}" srcOrd="1" destOrd="0" presId="urn:microsoft.com/office/officeart/2008/layout/LinedList"/>
    <dgm:cxn modelId="{1FA23CC5-F8E2-4C64-9DD0-348A4535D71B}" type="presParOf" srcId="{36D6EB7A-DEFB-4AD5-AC1E-19EF1FD9D751}" destId="{0AE0124F-AC4C-4BFE-9771-2D8C23C5E34F}" srcOrd="0" destOrd="0" presId="urn:microsoft.com/office/officeart/2008/layout/LinedList"/>
    <dgm:cxn modelId="{3E94886B-5371-4F0B-ADC1-1E7F1F00AAC5}" type="presParOf" srcId="{36D6EB7A-DEFB-4AD5-AC1E-19EF1FD9D751}" destId="{E7EEEF59-19D0-4CAD-95DA-787D306B73E1}" srcOrd="1" destOrd="0" presId="urn:microsoft.com/office/officeart/2008/layout/LinedList"/>
    <dgm:cxn modelId="{76A8CA10-2982-4067-B417-25A7C221D8B7}" type="presParOf" srcId="{E7EEEF59-19D0-4CAD-95DA-787D306B73E1}" destId="{54351A74-F00C-4BCF-A63A-1D2B38E29D17}" srcOrd="0" destOrd="0" presId="urn:microsoft.com/office/officeart/2008/layout/LinedList"/>
    <dgm:cxn modelId="{97648BDF-6FB3-4222-A262-8F86C4E83132}" type="presParOf" srcId="{E7EEEF59-19D0-4CAD-95DA-787D306B73E1}" destId="{02D61120-DD3C-40E4-8E4F-17E8CF19463A}" srcOrd="1" destOrd="0" presId="urn:microsoft.com/office/officeart/2008/layout/LinedList"/>
    <dgm:cxn modelId="{A9AEE3D4-FA76-4314-87D2-482E21500DFE}" type="presParOf" srcId="{02D61120-DD3C-40E4-8E4F-17E8CF19463A}" destId="{D5E71B0D-9B1B-4859-B4FC-089848DCC439}" srcOrd="0" destOrd="0" presId="urn:microsoft.com/office/officeart/2008/layout/LinedList"/>
    <dgm:cxn modelId="{D2CE0916-817F-41EF-BF98-3CA6783C1624}" type="presParOf" srcId="{02D61120-DD3C-40E4-8E4F-17E8CF19463A}" destId="{3EEF6B20-4F7E-4427-B886-0A6296B5587D}" srcOrd="1" destOrd="0" presId="urn:microsoft.com/office/officeart/2008/layout/LinedList"/>
    <dgm:cxn modelId="{874D86C5-E5E1-43DF-AE5D-BCFC920FC68E}" type="presParOf" srcId="{02D61120-DD3C-40E4-8E4F-17E8CF19463A}" destId="{9E3E4DFD-935E-43D6-8803-49A703A3CD38}" srcOrd="2" destOrd="0" presId="urn:microsoft.com/office/officeart/2008/layout/LinedList"/>
    <dgm:cxn modelId="{3E6C5111-B806-4E27-8AD4-59D6E10A3AFC}" type="presParOf" srcId="{E7EEEF59-19D0-4CAD-95DA-787D306B73E1}" destId="{E57E72DA-4D08-4E00-8584-33C0BBF9E0E7}" srcOrd="2" destOrd="0" presId="urn:microsoft.com/office/officeart/2008/layout/LinedList"/>
    <dgm:cxn modelId="{356CB8DE-0D94-4028-AA62-E811F5E40676}" type="presParOf" srcId="{E7EEEF59-19D0-4CAD-95DA-787D306B73E1}" destId="{A872F9A7-58DC-4390-8341-878A4E59067D}" srcOrd="3" destOrd="0" presId="urn:microsoft.com/office/officeart/2008/layout/LinedList"/>
    <dgm:cxn modelId="{DE526D9D-85D2-466B-A9F7-3214B6AD30B7}" type="presParOf" srcId="{E7EEEF59-19D0-4CAD-95DA-787D306B73E1}" destId="{F9958592-75F8-4B19-B7E6-AA60BB651BA2}" srcOrd="4" destOrd="0" presId="urn:microsoft.com/office/officeart/2008/layout/LinedList"/>
    <dgm:cxn modelId="{A944B5D3-31C5-48F5-876D-054AE4D9ABBC}" type="presParOf" srcId="{F9958592-75F8-4B19-B7E6-AA60BB651BA2}" destId="{2198686B-0961-43C8-9AFF-26FE7FFC7022}" srcOrd="0" destOrd="0" presId="urn:microsoft.com/office/officeart/2008/layout/LinedList"/>
    <dgm:cxn modelId="{37849F47-C0C7-4E31-ABDE-18DA62F9244A}" type="presParOf" srcId="{F9958592-75F8-4B19-B7E6-AA60BB651BA2}" destId="{ED984D3A-617A-437E-93E5-3D4DD29CE61B}" srcOrd="1" destOrd="0" presId="urn:microsoft.com/office/officeart/2008/layout/LinedList"/>
    <dgm:cxn modelId="{9A59E008-67C5-4CA5-B64A-E7176E5408D1}" type="presParOf" srcId="{F9958592-75F8-4B19-B7E6-AA60BB651BA2}" destId="{FAA9C725-8A3E-44B5-B3CF-F2BFCE874DE7}" srcOrd="2" destOrd="0" presId="urn:microsoft.com/office/officeart/2008/layout/LinedList"/>
    <dgm:cxn modelId="{C24A6C89-EA7B-405C-BDBA-BD10CA21711A}" type="presParOf" srcId="{E7EEEF59-19D0-4CAD-95DA-787D306B73E1}" destId="{813858C1-CC41-4E9C-B685-9675CC2473D6}" srcOrd="5" destOrd="0" presId="urn:microsoft.com/office/officeart/2008/layout/LinedList"/>
    <dgm:cxn modelId="{C1DDB8F3-B4FA-4564-861D-28FD60B4EA40}" type="presParOf" srcId="{E7EEEF59-19D0-4CAD-95DA-787D306B73E1}" destId="{B147EC78-F7C8-4823-97BD-B07FD9FCD43F}" srcOrd="6" destOrd="0" presId="urn:microsoft.com/office/officeart/2008/layout/LinedList"/>
    <dgm:cxn modelId="{FB2EB96C-B077-4626-953A-DDA381E7A114}" type="presParOf" srcId="{E7EEEF59-19D0-4CAD-95DA-787D306B73E1}" destId="{C08FD686-DD9E-4A16-A1B6-DC57DC252C73}" srcOrd="7" destOrd="0" presId="urn:microsoft.com/office/officeart/2008/layout/LinedList"/>
    <dgm:cxn modelId="{BA0CC8AF-2D67-41CC-9750-901E9B7A10E0}" type="presParOf" srcId="{C08FD686-DD9E-4A16-A1B6-DC57DC252C73}" destId="{D87631F9-FC65-421D-BC86-68FD15D9605F}" srcOrd="0" destOrd="0" presId="urn:microsoft.com/office/officeart/2008/layout/LinedList"/>
    <dgm:cxn modelId="{E55CE9F3-BCAD-40EC-90CB-599203F28BF2}" type="presParOf" srcId="{C08FD686-DD9E-4A16-A1B6-DC57DC252C73}" destId="{1228C319-A1CC-4E6E-AEE3-AC87A0BF8B70}" srcOrd="1" destOrd="0" presId="urn:microsoft.com/office/officeart/2008/layout/LinedList"/>
    <dgm:cxn modelId="{30EDAACE-74FD-46CA-B82B-034D36B980BC}" type="presParOf" srcId="{C08FD686-DD9E-4A16-A1B6-DC57DC252C73}" destId="{D989AE33-2995-49F8-9EE8-393D4D099A30}" srcOrd="2" destOrd="0" presId="urn:microsoft.com/office/officeart/2008/layout/LinedList"/>
    <dgm:cxn modelId="{3758DB6F-52CC-4A45-A8A0-229B7677A8D8}" type="presParOf" srcId="{E7EEEF59-19D0-4CAD-95DA-787D306B73E1}" destId="{C6A5CE83-0CF3-4D3C-B274-F72BB95B4127}" srcOrd="8" destOrd="0" presId="urn:microsoft.com/office/officeart/2008/layout/LinedList"/>
    <dgm:cxn modelId="{DF2237A6-A664-478B-A96B-E1E2FBDEC78A}" type="presParOf" srcId="{E7EEEF59-19D0-4CAD-95DA-787D306B73E1}" destId="{240D2E2D-F23E-44B8-8A35-FDCC8C36ADF9}" srcOrd="9" destOrd="0" presId="urn:microsoft.com/office/officeart/2008/layout/LinedList"/>
    <dgm:cxn modelId="{1B58F417-172D-43C3-909C-2E89A3152B4B}" type="presParOf" srcId="{E7EEEF59-19D0-4CAD-95DA-787D306B73E1}" destId="{9C077C9C-0839-44B4-A384-158E7EFF8E8A}" srcOrd="10" destOrd="0" presId="urn:microsoft.com/office/officeart/2008/layout/LinedList"/>
    <dgm:cxn modelId="{C929183F-4401-4619-9B96-CC30D37A5BB1}" type="presParOf" srcId="{9C077C9C-0839-44B4-A384-158E7EFF8E8A}" destId="{AD220DDC-70D3-4BD5-B537-F34949446673}" srcOrd="0" destOrd="0" presId="urn:microsoft.com/office/officeart/2008/layout/LinedList"/>
    <dgm:cxn modelId="{E2BA43D1-D45D-436C-B36A-80AEDD314739}" type="presParOf" srcId="{9C077C9C-0839-44B4-A384-158E7EFF8E8A}" destId="{043C068D-C87A-4F69-94D4-CD66F9768B7D}" srcOrd="1" destOrd="0" presId="urn:microsoft.com/office/officeart/2008/layout/LinedList"/>
    <dgm:cxn modelId="{DC2481CD-1E05-4C62-A52F-46D8EE6AA7FF}" type="presParOf" srcId="{9C077C9C-0839-44B4-A384-158E7EFF8E8A}" destId="{60FFDA28-1064-46C4-9229-8A83966D6745}" srcOrd="2" destOrd="0" presId="urn:microsoft.com/office/officeart/2008/layout/LinedList"/>
    <dgm:cxn modelId="{2753ADC0-BE48-4CE4-9F74-225E976B7E33}" type="presParOf" srcId="{E7EEEF59-19D0-4CAD-95DA-787D306B73E1}" destId="{1C0BDB06-FF64-4457-8464-68477B78ED38}" srcOrd="11" destOrd="0" presId="urn:microsoft.com/office/officeart/2008/layout/LinedList"/>
    <dgm:cxn modelId="{7996F2E7-44A0-49EE-98E5-CAF962E5C8FE}" type="presParOf" srcId="{E7EEEF59-19D0-4CAD-95DA-787D306B73E1}" destId="{2802E524-9F96-4C02-9F93-68A6C75766D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82CA5-A5B9-4509-8B89-60CDD48A45F6}">
      <dsp:nvSpPr>
        <dsp:cNvPr id="0" name=""/>
        <dsp:cNvSpPr/>
      </dsp:nvSpPr>
      <dsp:spPr>
        <a:xfrm>
          <a:off x="0" y="707092"/>
          <a:ext cx="11407487"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18E7B-7337-4BF6-8CEB-E1B9E9C18B70}">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E8C74-2CF1-4BAE-9853-2D24F3CFD278}">
      <dsp:nvSpPr>
        <dsp:cNvPr id="0" name=""/>
        <dsp:cNvSpPr/>
      </dsp:nvSpPr>
      <dsp:spPr>
        <a:xfrm>
          <a:off x="1507738" y="707092"/>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We have created a web app using flask framework and further we will deploy it in Kubernetes.</a:t>
          </a:r>
        </a:p>
      </dsp:txBody>
      <dsp:txXfrm>
        <a:off x="1507738" y="707092"/>
        <a:ext cx="9899748" cy="1305401"/>
      </dsp:txXfrm>
    </dsp:sp>
    <dsp:sp modelId="{18E4B107-9D4B-4B23-BE3B-D66C5C05CFB8}">
      <dsp:nvSpPr>
        <dsp:cNvPr id="0" name=""/>
        <dsp:cNvSpPr/>
      </dsp:nvSpPr>
      <dsp:spPr>
        <a:xfrm>
          <a:off x="0" y="2338844"/>
          <a:ext cx="11407487"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9AC890-AFB6-422D-8001-1B11759ABDB7}">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DF532D-4F0F-46C7-92E5-7EAC9CE9ED2D}">
      <dsp:nvSpPr>
        <dsp:cNvPr id="0" name=""/>
        <dsp:cNvSpPr/>
      </dsp:nvSpPr>
      <dsp:spPr>
        <a:xfrm>
          <a:off x="1507738" y="2338844"/>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The web application will collect user information and files, where files will get collected in S3 and structured data in RDS.</a:t>
          </a:r>
        </a:p>
      </dsp:txBody>
      <dsp:txXfrm>
        <a:off x="1507738" y="2338844"/>
        <a:ext cx="9899748"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619E6-C62A-4EEE-9F19-CCA1A885FB61}">
      <dsp:nvSpPr>
        <dsp:cNvPr id="0" name=""/>
        <dsp:cNvSpPr/>
      </dsp:nvSpPr>
      <dsp:spPr>
        <a:xfrm>
          <a:off x="0" y="842009"/>
          <a:ext cx="5698267" cy="15544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0EABC-1460-4F57-8288-5BD6409B20B1}">
      <dsp:nvSpPr>
        <dsp:cNvPr id="0" name=""/>
        <dsp:cNvSpPr/>
      </dsp:nvSpPr>
      <dsp:spPr>
        <a:xfrm>
          <a:off x="470230" y="1191767"/>
          <a:ext cx="854964" cy="854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23E27-1344-4626-BDA3-AF3E573851DF}">
      <dsp:nvSpPr>
        <dsp:cNvPr id="0" name=""/>
        <dsp:cNvSpPr/>
      </dsp:nvSpPr>
      <dsp:spPr>
        <a:xfrm>
          <a:off x="1795424" y="842009"/>
          <a:ext cx="3902842"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164516" rIns="164516" bIns="164516" numCol="1" spcCol="1270" anchor="ctr" anchorCtr="0">
          <a:noAutofit/>
        </a:bodyPr>
        <a:lstStyle/>
        <a:p>
          <a:pPr marL="0" lvl="0" indent="0" algn="just" defTabSz="844550">
            <a:lnSpc>
              <a:spcPct val="100000"/>
            </a:lnSpc>
            <a:spcBef>
              <a:spcPct val="0"/>
            </a:spcBef>
            <a:spcAft>
              <a:spcPct val="35000"/>
            </a:spcAft>
            <a:buNone/>
          </a:pPr>
          <a:r>
            <a:rPr lang="en-US" sz="1900" kern="1200" dirty="0"/>
            <a:t>Kubernetes (K8s) is an open-source system for automating deployment, scaling, and management of containerized applications. </a:t>
          </a:r>
        </a:p>
      </dsp:txBody>
      <dsp:txXfrm>
        <a:off x="1795424" y="842009"/>
        <a:ext cx="3902842" cy="1554480"/>
      </dsp:txXfrm>
    </dsp:sp>
    <dsp:sp modelId="{87F69085-25F8-4253-80AE-561524F57132}">
      <dsp:nvSpPr>
        <dsp:cNvPr id="0" name=""/>
        <dsp:cNvSpPr/>
      </dsp:nvSpPr>
      <dsp:spPr>
        <a:xfrm>
          <a:off x="0" y="2785110"/>
          <a:ext cx="5698267" cy="15544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38FDF-36E0-4285-8E9C-077D6548F2E8}">
      <dsp:nvSpPr>
        <dsp:cNvPr id="0" name=""/>
        <dsp:cNvSpPr/>
      </dsp:nvSpPr>
      <dsp:spPr>
        <a:xfrm>
          <a:off x="470230" y="3134868"/>
          <a:ext cx="854964" cy="854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6B06C-519D-4AD3-B2F7-7AF3A9605AB6}">
      <dsp:nvSpPr>
        <dsp:cNvPr id="0" name=""/>
        <dsp:cNvSpPr/>
      </dsp:nvSpPr>
      <dsp:spPr>
        <a:xfrm>
          <a:off x="1795424" y="2785110"/>
          <a:ext cx="3902842"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164516" rIns="164516" bIns="164516" numCol="1" spcCol="1270" anchor="ctr" anchorCtr="0">
          <a:noAutofit/>
        </a:bodyPr>
        <a:lstStyle/>
        <a:p>
          <a:pPr marL="0" lvl="0" indent="0" algn="just" defTabSz="844550">
            <a:lnSpc>
              <a:spcPct val="100000"/>
            </a:lnSpc>
            <a:spcBef>
              <a:spcPct val="0"/>
            </a:spcBef>
            <a:spcAft>
              <a:spcPct val="35000"/>
            </a:spcAft>
            <a:buNone/>
          </a:pPr>
          <a:r>
            <a:rPr lang="en-US" sz="1900" kern="1200" dirty="0"/>
            <a:t>Containerized applications; they are applications that run in isolated runtime environments called containers. </a:t>
          </a:r>
        </a:p>
      </dsp:txBody>
      <dsp:txXfrm>
        <a:off x="1795424" y="2785110"/>
        <a:ext cx="3902842" cy="1554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AEC8D-1058-4C64-AC6D-1C5FC2D56B4C}">
      <dsp:nvSpPr>
        <dsp:cNvPr id="0" name=""/>
        <dsp:cNvSpPr/>
      </dsp:nvSpPr>
      <dsp:spPr>
        <a:xfrm>
          <a:off x="0" y="6284"/>
          <a:ext cx="6487046" cy="798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4DC4F-EAD2-4200-952E-F5AFC52E3E39}">
      <dsp:nvSpPr>
        <dsp:cNvPr id="0" name=""/>
        <dsp:cNvSpPr/>
      </dsp:nvSpPr>
      <dsp:spPr>
        <a:xfrm>
          <a:off x="241532" y="185936"/>
          <a:ext cx="439578" cy="4391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D5CAD-6A1F-4D53-BF3F-6E7684390A4B}">
      <dsp:nvSpPr>
        <dsp:cNvPr id="0" name=""/>
        <dsp:cNvSpPr/>
      </dsp:nvSpPr>
      <dsp:spPr>
        <a:xfrm>
          <a:off x="922643" y="6284"/>
          <a:ext cx="5550193" cy="82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44" tIns="87144" rIns="87144" bIns="87144" numCol="1" spcCol="1270" anchor="ctr" anchorCtr="0">
          <a:noAutofit/>
        </a:bodyPr>
        <a:lstStyle/>
        <a:p>
          <a:pPr marL="0" lvl="0" indent="0" algn="just" defTabSz="622300">
            <a:lnSpc>
              <a:spcPct val="100000"/>
            </a:lnSpc>
            <a:spcBef>
              <a:spcPct val="0"/>
            </a:spcBef>
            <a:spcAft>
              <a:spcPct val="35000"/>
            </a:spcAft>
            <a:buNone/>
          </a:pPr>
          <a:r>
            <a:rPr lang="en-US" sz="1400" kern="1200"/>
            <a:t>Recently, container-based virtualization is gaining popularity. It is a lightweight virtualization, which utilizes the capabilities of the Linux kernel.</a:t>
          </a:r>
        </a:p>
      </dsp:txBody>
      <dsp:txXfrm>
        <a:off x="922643" y="6284"/>
        <a:ext cx="5550193" cy="823405"/>
      </dsp:txXfrm>
    </dsp:sp>
    <dsp:sp modelId="{2E5FC912-12E7-4A46-BBDD-C522CB68423C}">
      <dsp:nvSpPr>
        <dsp:cNvPr id="0" name=""/>
        <dsp:cNvSpPr/>
      </dsp:nvSpPr>
      <dsp:spPr>
        <a:xfrm>
          <a:off x="0" y="1035540"/>
          <a:ext cx="6487046" cy="798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83140-EA78-4816-B6B1-C8E7F9F2C350}">
      <dsp:nvSpPr>
        <dsp:cNvPr id="0" name=""/>
        <dsp:cNvSpPr/>
      </dsp:nvSpPr>
      <dsp:spPr>
        <a:xfrm>
          <a:off x="241532" y="1215192"/>
          <a:ext cx="439578" cy="4391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53A35A-E1B7-4B7F-B419-02EA1347B509}">
      <dsp:nvSpPr>
        <dsp:cNvPr id="0" name=""/>
        <dsp:cNvSpPr/>
      </dsp:nvSpPr>
      <dsp:spPr>
        <a:xfrm>
          <a:off x="922643" y="1035540"/>
          <a:ext cx="5550193" cy="82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44" tIns="87144" rIns="87144" bIns="87144" numCol="1" spcCol="1270" anchor="ctr" anchorCtr="0">
          <a:noAutofit/>
        </a:bodyPr>
        <a:lstStyle/>
        <a:p>
          <a:pPr marL="0" lvl="0" indent="0" algn="just" defTabSz="622300">
            <a:lnSpc>
              <a:spcPct val="100000"/>
            </a:lnSpc>
            <a:spcBef>
              <a:spcPct val="0"/>
            </a:spcBef>
            <a:spcAft>
              <a:spcPct val="35000"/>
            </a:spcAft>
            <a:buNone/>
          </a:pPr>
          <a:r>
            <a:rPr lang="en-US" sz="1400" kern="1200"/>
            <a:t>One of the most used container-based virtualizations today is Kubernetes. </a:t>
          </a:r>
        </a:p>
      </dsp:txBody>
      <dsp:txXfrm>
        <a:off x="922643" y="1035540"/>
        <a:ext cx="5550193" cy="823405"/>
      </dsp:txXfrm>
    </dsp:sp>
    <dsp:sp modelId="{267F477F-E910-4814-9D58-7E411BA541D7}">
      <dsp:nvSpPr>
        <dsp:cNvPr id="0" name=""/>
        <dsp:cNvSpPr/>
      </dsp:nvSpPr>
      <dsp:spPr>
        <a:xfrm>
          <a:off x="0" y="2064797"/>
          <a:ext cx="6487046" cy="798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B11C6-84B4-4FD2-AB5B-9ADDD335EB96}">
      <dsp:nvSpPr>
        <dsp:cNvPr id="0" name=""/>
        <dsp:cNvSpPr/>
      </dsp:nvSpPr>
      <dsp:spPr>
        <a:xfrm>
          <a:off x="241532" y="2244449"/>
          <a:ext cx="439578" cy="4391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1B6737-222E-457A-901F-0F11E6643E87}">
      <dsp:nvSpPr>
        <dsp:cNvPr id="0" name=""/>
        <dsp:cNvSpPr/>
      </dsp:nvSpPr>
      <dsp:spPr>
        <a:xfrm>
          <a:off x="922643" y="2064797"/>
          <a:ext cx="5550193" cy="82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44" tIns="87144" rIns="87144" bIns="87144" numCol="1" spcCol="1270" anchor="ctr" anchorCtr="0">
          <a:noAutofit/>
        </a:bodyPr>
        <a:lstStyle/>
        <a:p>
          <a:pPr marL="0" lvl="0" indent="0" algn="just" defTabSz="622300">
            <a:lnSpc>
              <a:spcPct val="100000"/>
            </a:lnSpc>
            <a:spcBef>
              <a:spcPct val="0"/>
            </a:spcBef>
            <a:spcAft>
              <a:spcPct val="35000"/>
            </a:spcAft>
            <a:buNone/>
          </a:pPr>
          <a:r>
            <a:rPr lang="en-US" sz="1400" kern="1200"/>
            <a:t>Users can easily scale down or up as needs require, can roll out updates seamlessly, and can test features and troubleshoot difficult deployments by switching traffic between multiple versions of the applications.</a:t>
          </a:r>
        </a:p>
      </dsp:txBody>
      <dsp:txXfrm>
        <a:off x="922643" y="2064797"/>
        <a:ext cx="5550193" cy="823405"/>
      </dsp:txXfrm>
    </dsp:sp>
    <dsp:sp modelId="{0ACE9237-19E4-4D1E-A05C-8E92ED58A99F}">
      <dsp:nvSpPr>
        <dsp:cNvPr id="0" name=""/>
        <dsp:cNvSpPr/>
      </dsp:nvSpPr>
      <dsp:spPr>
        <a:xfrm>
          <a:off x="0" y="3094053"/>
          <a:ext cx="6487046" cy="798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D9470C-9FDD-47AA-9D92-2141F2F19EF5}">
      <dsp:nvSpPr>
        <dsp:cNvPr id="0" name=""/>
        <dsp:cNvSpPr/>
      </dsp:nvSpPr>
      <dsp:spPr>
        <a:xfrm>
          <a:off x="241532" y="3273706"/>
          <a:ext cx="439578" cy="4391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DCE371-0523-4E22-AD33-F38C306B439F}">
      <dsp:nvSpPr>
        <dsp:cNvPr id="0" name=""/>
        <dsp:cNvSpPr/>
      </dsp:nvSpPr>
      <dsp:spPr>
        <a:xfrm>
          <a:off x="922643" y="3094053"/>
          <a:ext cx="5550193" cy="82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44" tIns="87144" rIns="87144" bIns="87144" numCol="1" spcCol="1270" anchor="ctr" anchorCtr="0">
          <a:noAutofit/>
        </a:bodyPr>
        <a:lstStyle/>
        <a:p>
          <a:pPr marL="0" lvl="0" indent="0" algn="just" defTabSz="622300">
            <a:lnSpc>
              <a:spcPct val="100000"/>
            </a:lnSpc>
            <a:spcBef>
              <a:spcPct val="0"/>
            </a:spcBef>
            <a:spcAft>
              <a:spcPct val="35000"/>
            </a:spcAft>
            <a:buNone/>
          </a:pPr>
          <a:r>
            <a:rPr lang="en-US" sz="1400" kern="1200"/>
            <a:t>We can deploy several web application containers using Kubernetes to serve </a:t>
          </a:r>
          <a:r>
            <a:rPr lang="en-US" sz="1400" b="1" kern="1200"/>
            <a:t>millions</a:t>
          </a:r>
          <a:r>
            <a:rPr lang="en-US" sz="1400" kern="1200"/>
            <a:t> of users. It also reduces the possibility of a single point of failure in the architecture. </a:t>
          </a:r>
        </a:p>
      </dsp:txBody>
      <dsp:txXfrm>
        <a:off x="922643" y="3094053"/>
        <a:ext cx="5550193" cy="823405"/>
      </dsp:txXfrm>
    </dsp:sp>
    <dsp:sp modelId="{803737DC-D942-4142-ACEA-DBE4B538241A}">
      <dsp:nvSpPr>
        <dsp:cNvPr id="0" name=""/>
        <dsp:cNvSpPr/>
      </dsp:nvSpPr>
      <dsp:spPr>
        <a:xfrm>
          <a:off x="0" y="4123310"/>
          <a:ext cx="6487046" cy="798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53093-43A2-4E6E-A30E-D312DE4F7FB8}">
      <dsp:nvSpPr>
        <dsp:cNvPr id="0" name=""/>
        <dsp:cNvSpPr/>
      </dsp:nvSpPr>
      <dsp:spPr>
        <a:xfrm>
          <a:off x="241532" y="4302962"/>
          <a:ext cx="439578" cy="4391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79423D-5A0B-4595-8643-0C389D6A8F28}">
      <dsp:nvSpPr>
        <dsp:cNvPr id="0" name=""/>
        <dsp:cNvSpPr/>
      </dsp:nvSpPr>
      <dsp:spPr>
        <a:xfrm>
          <a:off x="922643" y="4123310"/>
          <a:ext cx="5550193" cy="82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44" tIns="87144" rIns="87144" bIns="87144" numCol="1" spcCol="1270" anchor="ctr" anchorCtr="0">
          <a:noAutofit/>
        </a:bodyPr>
        <a:lstStyle/>
        <a:p>
          <a:pPr marL="0" lvl="0" indent="0" algn="just" defTabSz="622300">
            <a:lnSpc>
              <a:spcPct val="100000"/>
            </a:lnSpc>
            <a:spcBef>
              <a:spcPct val="0"/>
            </a:spcBef>
            <a:spcAft>
              <a:spcPct val="35000"/>
            </a:spcAft>
            <a:buNone/>
          </a:pPr>
          <a:r>
            <a:rPr lang="en-US" sz="1400" kern="1200" dirty="0"/>
            <a:t>However, managing several containers for creating a single service is a challenging task. Kubernetes solves this problem by providing container cluster management called Kubernetes Cluster.</a:t>
          </a:r>
        </a:p>
      </dsp:txBody>
      <dsp:txXfrm>
        <a:off x="922643" y="4123310"/>
        <a:ext cx="5550193" cy="8234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36DFF-1BF7-45F3-9D52-F8388FF0F1BA}">
      <dsp:nvSpPr>
        <dsp:cNvPr id="0" name=""/>
        <dsp:cNvSpPr/>
      </dsp:nvSpPr>
      <dsp:spPr>
        <a:xfrm>
          <a:off x="0" y="4241619"/>
          <a:ext cx="1383715" cy="5567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10" tIns="135128" rIns="98410" bIns="135128" numCol="1" spcCol="1270" anchor="ctr" anchorCtr="0">
          <a:noAutofit/>
        </a:bodyPr>
        <a:lstStyle/>
        <a:p>
          <a:pPr marL="0" lvl="0" indent="0" algn="ctr" defTabSz="844550">
            <a:lnSpc>
              <a:spcPct val="90000"/>
            </a:lnSpc>
            <a:spcBef>
              <a:spcPct val="0"/>
            </a:spcBef>
            <a:spcAft>
              <a:spcPct val="35000"/>
            </a:spcAft>
            <a:buNone/>
          </a:pPr>
          <a:r>
            <a:rPr lang="en-US" sz="1900" kern="1200"/>
            <a:t>Deploy</a:t>
          </a:r>
        </a:p>
      </dsp:txBody>
      <dsp:txXfrm>
        <a:off x="0" y="4241619"/>
        <a:ext cx="1383715" cy="556710"/>
      </dsp:txXfrm>
    </dsp:sp>
    <dsp:sp modelId="{1AB673B1-51B3-4B92-BB10-9090FB5454F4}">
      <dsp:nvSpPr>
        <dsp:cNvPr id="0" name=""/>
        <dsp:cNvSpPr/>
      </dsp:nvSpPr>
      <dsp:spPr>
        <a:xfrm>
          <a:off x="1383714" y="4241619"/>
          <a:ext cx="4151145" cy="5567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205" tIns="165100" rIns="84205" bIns="165100" numCol="1" spcCol="1270" anchor="ctr" anchorCtr="0">
          <a:noAutofit/>
        </a:bodyPr>
        <a:lstStyle/>
        <a:p>
          <a:pPr marL="0" lvl="0" indent="0" algn="l" defTabSz="577850">
            <a:lnSpc>
              <a:spcPct val="90000"/>
            </a:lnSpc>
            <a:spcBef>
              <a:spcPct val="0"/>
            </a:spcBef>
            <a:spcAft>
              <a:spcPct val="35000"/>
            </a:spcAft>
            <a:buNone/>
          </a:pPr>
          <a:r>
            <a:rPr lang="en-US" sz="1300" kern="1200"/>
            <a:t>Deploy a new version of the web app.</a:t>
          </a:r>
        </a:p>
      </dsp:txBody>
      <dsp:txXfrm>
        <a:off x="1383714" y="4241619"/>
        <a:ext cx="4151145" cy="556710"/>
      </dsp:txXfrm>
    </dsp:sp>
    <dsp:sp modelId="{D3C5CBA2-1043-4732-B646-E76307DE580E}">
      <dsp:nvSpPr>
        <dsp:cNvPr id="0" name=""/>
        <dsp:cNvSpPr/>
      </dsp:nvSpPr>
      <dsp:spPr>
        <a:xfrm rot="10800000">
          <a:off x="0" y="3393749"/>
          <a:ext cx="1383715" cy="856220"/>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10" tIns="135128" rIns="98410" bIns="135128" numCol="1" spcCol="1270" anchor="ctr" anchorCtr="0">
          <a:noAutofit/>
        </a:bodyPr>
        <a:lstStyle/>
        <a:p>
          <a:pPr marL="0" lvl="0" indent="0" algn="ctr" defTabSz="844550">
            <a:lnSpc>
              <a:spcPct val="90000"/>
            </a:lnSpc>
            <a:spcBef>
              <a:spcPct val="0"/>
            </a:spcBef>
            <a:spcAft>
              <a:spcPct val="35000"/>
            </a:spcAft>
            <a:buNone/>
          </a:pPr>
          <a:r>
            <a:rPr lang="en-US" sz="1900" kern="1200"/>
            <a:t>Expose</a:t>
          </a:r>
        </a:p>
      </dsp:txBody>
      <dsp:txXfrm rot="-10800000">
        <a:off x="0" y="3393749"/>
        <a:ext cx="1383715" cy="556543"/>
      </dsp:txXfrm>
    </dsp:sp>
    <dsp:sp modelId="{93A58E8B-BB6C-4F83-989D-35A41772D86C}">
      <dsp:nvSpPr>
        <dsp:cNvPr id="0" name=""/>
        <dsp:cNvSpPr/>
      </dsp:nvSpPr>
      <dsp:spPr>
        <a:xfrm>
          <a:off x="1383714" y="3393749"/>
          <a:ext cx="4151145" cy="5565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205" tIns="165100" rIns="84205" bIns="165100" numCol="1" spcCol="1270" anchor="ctr" anchorCtr="0">
          <a:noAutofit/>
        </a:bodyPr>
        <a:lstStyle/>
        <a:p>
          <a:pPr marL="0" lvl="0" indent="0" algn="l" defTabSz="577850">
            <a:lnSpc>
              <a:spcPct val="90000"/>
            </a:lnSpc>
            <a:spcBef>
              <a:spcPct val="0"/>
            </a:spcBef>
            <a:spcAft>
              <a:spcPct val="35000"/>
            </a:spcAft>
            <a:buNone/>
          </a:pPr>
          <a:r>
            <a:rPr lang="en-US" sz="1300" kern="1200"/>
            <a:t>Expose the web app to the internet.</a:t>
          </a:r>
        </a:p>
      </dsp:txBody>
      <dsp:txXfrm>
        <a:off x="1383714" y="3393749"/>
        <a:ext cx="4151145" cy="556543"/>
      </dsp:txXfrm>
    </dsp:sp>
    <dsp:sp modelId="{5645BEA5-13B7-4857-A303-CBE7D071FB4B}">
      <dsp:nvSpPr>
        <dsp:cNvPr id="0" name=""/>
        <dsp:cNvSpPr/>
      </dsp:nvSpPr>
      <dsp:spPr>
        <a:xfrm rot="10800000">
          <a:off x="0" y="2545879"/>
          <a:ext cx="1383715" cy="856220"/>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10" tIns="135128" rIns="98410" bIns="135128" numCol="1" spcCol="1270" anchor="ctr" anchorCtr="0">
          <a:noAutofit/>
        </a:bodyPr>
        <a:lstStyle/>
        <a:p>
          <a:pPr marL="0" lvl="0" indent="0" algn="ctr" defTabSz="844550">
            <a:lnSpc>
              <a:spcPct val="90000"/>
            </a:lnSpc>
            <a:spcBef>
              <a:spcPct val="0"/>
            </a:spcBef>
            <a:spcAft>
              <a:spcPct val="35000"/>
            </a:spcAft>
            <a:buNone/>
          </a:pPr>
          <a:r>
            <a:rPr lang="en-US" sz="1900" kern="1200"/>
            <a:t>Manage</a:t>
          </a:r>
        </a:p>
      </dsp:txBody>
      <dsp:txXfrm rot="-10800000">
        <a:off x="0" y="2545879"/>
        <a:ext cx="1383715" cy="556543"/>
      </dsp:txXfrm>
    </dsp:sp>
    <dsp:sp modelId="{FA2E7140-178F-418B-9648-CF52FADA5014}">
      <dsp:nvSpPr>
        <dsp:cNvPr id="0" name=""/>
        <dsp:cNvSpPr/>
      </dsp:nvSpPr>
      <dsp:spPr>
        <a:xfrm>
          <a:off x="1383714" y="2545879"/>
          <a:ext cx="4151145" cy="5565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205" tIns="165100" rIns="84205" bIns="165100" numCol="1" spcCol="1270" anchor="ctr" anchorCtr="0">
          <a:noAutofit/>
        </a:bodyPr>
        <a:lstStyle/>
        <a:p>
          <a:pPr marL="0" lvl="0" indent="0" algn="l" defTabSz="577850">
            <a:lnSpc>
              <a:spcPct val="90000"/>
            </a:lnSpc>
            <a:spcBef>
              <a:spcPct val="0"/>
            </a:spcBef>
            <a:spcAft>
              <a:spcPct val="35000"/>
            </a:spcAft>
            <a:buNone/>
          </a:pPr>
          <a:r>
            <a:rPr lang="en-US" sz="1300" kern="1200"/>
            <a:t>Manage autoscaling for the deployment.</a:t>
          </a:r>
        </a:p>
      </dsp:txBody>
      <dsp:txXfrm>
        <a:off x="1383714" y="2545879"/>
        <a:ext cx="4151145" cy="556543"/>
      </dsp:txXfrm>
    </dsp:sp>
    <dsp:sp modelId="{F98E7285-3FF0-4AE5-A1C6-D711DAF0C392}">
      <dsp:nvSpPr>
        <dsp:cNvPr id="0" name=""/>
        <dsp:cNvSpPr/>
      </dsp:nvSpPr>
      <dsp:spPr>
        <a:xfrm rot="10800000">
          <a:off x="0" y="1698010"/>
          <a:ext cx="1383715" cy="856220"/>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10" tIns="135128" rIns="98410" bIns="135128" numCol="1" spcCol="1270" anchor="ctr" anchorCtr="0">
          <a:noAutofit/>
        </a:bodyPr>
        <a:lstStyle/>
        <a:p>
          <a:pPr marL="0" lvl="0" indent="0" algn="ctr" defTabSz="844550">
            <a:lnSpc>
              <a:spcPct val="90000"/>
            </a:lnSpc>
            <a:spcBef>
              <a:spcPct val="0"/>
            </a:spcBef>
            <a:spcAft>
              <a:spcPct val="35000"/>
            </a:spcAft>
            <a:buNone/>
          </a:pPr>
          <a:r>
            <a:rPr lang="en-US" sz="1900" kern="1200"/>
            <a:t>Deploy</a:t>
          </a:r>
        </a:p>
      </dsp:txBody>
      <dsp:txXfrm rot="-10800000">
        <a:off x="0" y="1698010"/>
        <a:ext cx="1383715" cy="556543"/>
      </dsp:txXfrm>
    </dsp:sp>
    <dsp:sp modelId="{A8DC4DE1-F00A-4401-8611-6C16B5AEEA52}">
      <dsp:nvSpPr>
        <dsp:cNvPr id="0" name=""/>
        <dsp:cNvSpPr/>
      </dsp:nvSpPr>
      <dsp:spPr>
        <a:xfrm>
          <a:off x="1383714" y="1698010"/>
          <a:ext cx="4151145" cy="5565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205" tIns="165100" rIns="84205" bIns="165100" numCol="1" spcCol="1270" anchor="ctr" anchorCtr="0">
          <a:noAutofit/>
        </a:bodyPr>
        <a:lstStyle/>
        <a:p>
          <a:pPr marL="0" lvl="0" indent="0" algn="l" defTabSz="577850">
            <a:lnSpc>
              <a:spcPct val="90000"/>
            </a:lnSpc>
            <a:spcBef>
              <a:spcPct val="0"/>
            </a:spcBef>
            <a:spcAft>
              <a:spcPct val="35000"/>
            </a:spcAft>
            <a:buNone/>
          </a:pPr>
          <a:r>
            <a:rPr lang="en-US" sz="1300" kern="1200"/>
            <a:t>Deploy the web app to the cluster.</a:t>
          </a:r>
        </a:p>
      </dsp:txBody>
      <dsp:txXfrm>
        <a:off x="1383714" y="1698010"/>
        <a:ext cx="4151145" cy="556543"/>
      </dsp:txXfrm>
    </dsp:sp>
    <dsp:sp modelId="{5663A708-5C52-433D-8A34-AFDED1DA2FE4}">
      <dsp:nvSpPr>
        <dsp:cNvPr id="0" name=""/>
        <dsp:cNvSpPr/>
      </dsp:nvSpPr>
      <dsp:spPr>
        <a:xfrm rot="10800000">
          <a:off x="0" y="850140"/>
          <a:ext cx="1383715" cy="856220"/>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10" tIns="135128" rIns="98410" bIns="135128" numCol="1" spcCol="1270" anchor="ctr" anchorCtr="0">
          <a:noAutofit/>
        </a:bodyPr>
        <a:lstStyle/>
        <a:p>
          <a:pPr marL="0" lvl="0" indent="0" algn="ctr" defTabSz="844550">
            <a:lnSpc>
              <a:spcPct val="90000"/>
            </a:lnSpc>
            <a:spcBef>
              <a:spcPct val="0"/>
            </a:spcBef>
            <a:spcAft>
              <a:spcPct val="35000"/>
            </a:spcAft>
            <a:buNone/>
          </a:pPr>
          <a:r>
            <a:rPr lang="en-US" sz="1900" kern="1200"/>
            <a:t>Upload</a:t>
          </a:r>
        </a:p>
      </dsp:txBody>
      <dsp:txXfrm rot="-10800000">
        <a:off x="0" y="850140"/>
        <a:ext cx="1383715" cy="556543"/>
      </dsp:txXfrm>
    </dsp:sp>
    <dsp:sp modelId="{7643A18B-D4F6-4370-8FF7-27910C35022A}">
      <dsp:nvSpPr>
        <dsp:cNvPr id="0" name=""/>
        <dsp:cNvSpPr/>
      </dsp:nvSpPr>
      <dsp:spPr>
        <a:xfrm>
          <a:off x="1383714" y="850140"/>
          <a:ext cx="4151145" cy="5565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205" tIns="165100" rIns="84205" bIns="165100" numCol="1" spcCol="1270" anchor="ctr" anchorCtr="0">
          <a:noAutofit/>
        </a:bodyPr>
        <a:lstStyle/>
        <a:p>
          <a:pPr marL="0" lvl="0" indent="0" algn="l" defTabSz="577850">
            <a:lnSpc>
              <a:spcPct val="90000"/>
            </a:lnSpc>
            <a:spcBef>
              <a:spcPct val="0"/>
            </a:spcBef>
            <a:spcAft>
              <a:spcPct val="35000"/>
            </a:spcAft>
            <a:buNone/>
          </a:pPr>
          <a:r>
            <a:rPr lang="en-US" sz="1300" kern="1200"/>
            <a:t>Upload the Docker image to Docker Hub.</a:t>
          </a:r>
        </a:p>
      </dsp:txBody>
      <dsp:txXfrm>
        <a:off x="1383714" y="850140"/>
        <a:ext cx="4151145" cy="556543"/>
      </dsp:txXfrm>
    </dsp:sp>
    <dsp:sp modelId="{DBD53792-E7E9-4084-AEFE-F07264A7B7CA}">
      <dsp:nvSpPr>
        <dsp:cNvPr id="0" name=""/>
        <dsp:cNvSpPr/>
      </dsp:nvSpPr>
      <dsp:spPr>
        <a:xfrm rot="10800000">
          <a:off x="0" y="2270"/>
          <a:ext cx="1383715" cy="856220"/>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10" tIns="135128" rIns="98410" bIns="135128" numCol="1" spcCol="1270" anchor="ctr" anchorCtr="0">
          <a:noAutofit/>
        </a:bodyPr>
        <a:lstStyle/>
        <a:p>
          <a:pPr marL="0" lvl="0" indent="0" algn="ctr" defTabSz="844550">
            <a:lnSpc>
              <a:spcPct val="90000"/>
            </a:lnSpc>
            <a:spcBef>
              <a:spcPct val="0"/>
            </a:spcBef>
            <a:spcAft>
              <a:spcPct val="35000"/>
            </a:spcAft>
            <a:buNone/>
          </a:pPr>
          <a:r>
            <a:rPr lang="en-US" sz="1900" kern="1200"/>
            <a:t>Package</a:t>
          </a:r>
        </a:p>
      </dsp:txBody>
      <dsp:txXfrm rot="-10800000">
        <a:off x="0" y="2270"/>
        <a:ext cx="1383715" cy="556543"/>
      </dsp:txXfrm>
    </dsp:sp>
    <dsp:sp modelId="{92287693-AE4E-429D-9870-49CB1912FDCE}">
      <dsp:nvSpPr>
        <dsp:cNvPr id="0" name=""/>
        <dsp:cNvSpPr/>
      </dsp:nvSpPr>
      <dsp:spPr>
        <a:xfrm>
          <a:off x="1383714" y="2270"/>
          <a:ext cx="4151145" cy="5565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205" tIns="165100" rIns="84205" bIns="165100" numCol="1" spcCol="1270" anchor="ctr" anchorCtr="0">
          <a:noAutofit/>
        </a:bodyPr>
        <a:lstStyle/>
        <a:p>
          <a:pPr marL="0" lvl="0" indent="0" algn="l" defTabSz="577850">
            <a:lnSpc>
              <a:spcPct val="90000"/>
            </a:lnSpc>
            <a:spcBef>
              <a:spcPct val="0"/>
            </a:spcBef>
            <a:spcAft>
              <a:spcPct val="35000"/>
            </a:spcAft>
            <a:buNone/>
          </a:pPr>
          <a:r>
            <a:rPr lang="en-US" sz="1300" kern="1200"/>
            <a:t>Package a data entry web application into a Docker image.</a:t>
          </a:r>
        </a:p>
      </dsp:txBody>
      <dsp:txXfrm>
        <a:off x="1383714" y="2270"/>
        <a:ext cx="4151145" cy="5565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4749F-2CBB-4BFB-86A8-2322C8E39308}">
      <dsp:nvSpPr>
        <dsp:cNvPr id="0" name=""/>
        <dsp:cNvSpPr/>
      </dsp:nvSpPr>
      <dsp:spPr>
        <a:xfrm>
          <a:off x="0" y="0"/>
          <a:ext cx="110463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0124F-AC4C-4BFE-9771-2D8C23C5E34F}">
      <dsp:nvSpPr>
        <dsp:cNvPr id="0" name=""/>
        <dsp:cNvSpPr/>
      </dsp:nvSpPr>
      <dsp:spPr>
        <a:xfrm>
          <a:off x="0" y="0"/>
          <a:ext cx="2209265" cy="487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r" defTabSz="2578100">
            <a:lnSpc>
              <a:spcPct val="90000"/>
            </a:lnSpc>
            <a:spcBef>
              <a:spcPct val="0"/>
            </a:spcBef>
            <a:spcAft>
              <a:spcPct val="35000"/>
            </a:spcAft>
            <a:buNone/>
          </a:pPr>
          <a:r>
            <a:rPr lang="en-US" sz="5800" kern="1200" dirty="0"/>
            <a:t>&lt;?&gt;</a:t>
          </a:r>
        </a:p>
        <a:p>
          <a:pPr marL="0" lvl="0" indent="0" algn="r" defTabSz="2578100">
            <a:lnSpc>
              <a:spcPct val="90000"/>
            </a:lnSpc>
            <a:spcBef>
              <a:spcPct val="0"/>
            </a:spcBef>
            <a:spcAft>
              <a:spcPct val="35000"/>
            </a:spcAft>
            <a:buNone/>
          </a:pPr>
          <a:r>
            <a:rPr lang="en-US" sz="5800" kern="1200" dirty="0"/>
            <a:t>{/}</a:t>
          </a:r>
        </a:p>
        <a:p>
          <a:pPr marL="0" lvl="0" indent="0" algn="r" defTabSz="2578100">
            <a:lnSpc>
              <a:spcPct val="90000"/>
            </a:lnSpc>
            <a:spcBef>
              <a:spcPct val="0"/>
            </a:spcBef>
            <a:spcAft>
              <a:spcPct val="35000"/>
            </a:spcAft>
            <a:buNone/>
          </a:pPr>
          <a:r>
            <a:rPr lang="en-US" sz="5800" kern="1200" dirty="0"/>
            <a:t>[#]</a:t>
          </a:r>
        </a:p>
        <a:p>
          <a:pPr marL="0" lvl="0" indent="0" algn="r" defTabSz="2578100">
            <a:lnSpc>
              <a:spcPct val="90000"/>
            </a:lnSpc>
            <a:spcBef>
              <a:spcPct val="0"/>
            </a:spcBef>
            <a:spcAft>
              <a:spcPct val="35000"/>
            </a:spcAft>
            <a:buNone/>
          </a:pPr>
          <a:r>
            <a:rPr lang="en-US" sz="5800" kern="1200" dirty="0"/>
            <a:t>(^)</a:t>
          </a:r>
        </a:p>
      </dsp:txBody>
      <dsp:txXfrm>
        <a:off x="0" y="0"/>
        <a:ext cx="2209265" cy="4876800"/>
      </dsp:txXfrm>
    </dsp:sp>
    <dsp:sp modelId="{3EEF6B20-4F7E-4427-B886-0A6296B5587D}">
      <dsp:nvSpPr>
        <dsp:cNvPr id="0" name=""/>
        <dsp:cNvSpPr/>
      </dsp:nvSpPr>
      <dsp:spPr>
        <a:xfrm>
          <a:off x="2374960" y="57328"/>
          <a:ext cx="8671366" cy="1146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kern="1200" dirty="0"/>
            <a:t>Large build times</a:t>
          </a:r>
          <a:r>
            <a:rPr lang="en-IN" sz="1800" kern="1200" dirty="0"/>
            <a:t>: Extremely large code bases resulted in large build times, </a:t>
          </a:r>
          <a:r>
            <a:rPr lang="en-IN" sz="1800" kern="1200" dirty="0" err="1"/>
            <a:t>i.e</a:t>
          </a:r>
          <a:r>
            <a:rPr lang="en-IN" sz="1800" kern="1200" dirty="0"/>
            <a:t>, large downtime for deployment. But high availability has been a critical requirement, and downtime was unacceptable.</a:t>
          </a:r>
          <a:endParaRPr lang="en-US" sz="1800" kern="1200" dirty="0"/>
        </a:p>
      </dsp:txBody>
      <dsp:txXfrm>
        <a:off x="2374960" y="57328"/>
        <a:ext cx="8671366" cy="1146571"/>
      </dsp:txXfrm>
    </dsp:sp>
    <dsp:sp modelId="{E57E72DA-4D08-4E00-8584-33C0BBF9E0E7}">
      <dsp:nvSpPr>
        <dsp:cNvPr id="0" name=""/>
        <dsp:cNvSpPr/>
      </dsp:nvSpPr>
      <dsp:spPr>
        <a:xfrm>
          <a:off x="2209265" y="1203900"/>
          <a:ext cx="88370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984D3A-617A-437E-93E5-3D4DD29CE61B}">
      <dsp:nvSpPr>
        <dsp:cNvPr id="0" name=""/>
        <dsp:cNvSpPr/>
      </dsp:nvSpPr>
      <dsp:spPr>
        <a:xfrm>
          <a:off x="2374960" y="1261229"/>
          <a:ext cx="8671366" cy="1146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kern="1200" dirty="0"/>
            <a:t>Slow Development</a:t>
          </a:r>
          <a:r>
            <a:rPr lang="en-IN" sz="1800" kern="1200" dirty="0"/>
            <a:t>: Another big problem with a large code-base, is its effect on development speed. Since the entire code-base is encompassed in a single instance, a broken code from one single developer in the team, could block the work of a hundred other developers from being deployed. </a:t>
          </a:r>
          <a:endParaRPr lang="en-US" sz="1800" kern="1200" dirty="0"/>
        </a:p>
      </dsp:txBody>
      <dsp:txXfrm>
        <a:off x="2374960" y="1261229"/>
        <a:ext cx="8671366" cy="1146571"/>
      </dsp:txXfrm>
    </dsp:sp>
    <dsp:sp modelId="{813858C1-CC41-4E9C-B685-9675CC2473D6}">
      <dsp:nvSpPr>
        <dsp:cNvPr id="0" name=""/>
        <dsp:cNvSpPr/>
      </dsp:nvSpPr>
      <dsp:spPr>
        <a:xfrm>
          <a:off x="2209265" y="2407800"/>
          <a:ext cx="88370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28C319-A1CC-4E6E-AEE3-AC87A0BF8B70}">
      <dsp:nvSpPr>
        <dsp:cNvPr id="0" name=""/>
        <dsp:cNvSpPr/>
      </dsp:nvSpPr>
      <dsp:spPr>
        <a:xfrm>
          <a:off x="2374960" y="2465129"/>
          <a:ext cx="8671366" cy="1146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kern="1200" dirty="0"/>
            <a:t>Poor resilience to failures</a:t>
          </a:r>
          <a:r>
            <a:rPr lang="en-IN" sz="1800" kern="1200" dirty="0"/>
            <a:t>: A monolithic web application handles application failures very poorly. In a monolithic application, all the business functionality is handled by a single instance. A fatal error in performing a single business function, could bring down the entire application.</a:t>
          </a:r>
          <a:endParaRPr lang="en-US" sz="1800" kern="1200" dirty="0"/>
        </a:p>
      </dsp:txBody>
      <dsp:txXfrm>
        <a:off x="2374960" y="2465129"/>
        <a:ext cx="8671366" cy="1146571"/>
      </dsp:txXfrm>
    </dsp:sp>
    <dsp:sp modelId="{C6A5CE83-0CF3-4D3C-B274-F72BB95B4127}">
      <dsp:nvSpPr>
        <dsp:cNvPr id="0" name=""/>
        <dsp:cNvSpPr/>
      </dsp:nvSpPr>
      <dsp:spPr>
        <a:xfrm>
          <a:off x="2209265" y="3611701"/>
          <a:ext cx="88370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3C068D-C87A-4F69-94D4-CD66F9768B7D}">
      <dsp:nvSpPr>
        <dsp:cNvPr id="0" name=""/>
        <dsp:cNvSpPr/>
      </dsp:nvSpPr>
      <dsp:spPr>
        <a:xfrm>
          <a:off x="2374960" y="3669030"/>
          <a:ext cx="8671366" cy="1146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kern="1200" dirty="0"/>
            <a:t>Low resource utilization</a:t>
          </a:r>
          <a:r>
            <a:rPr lang="en-IN" sz="1800" kern="1200" dirty="0"/>
            <a:t>: When the workload to perform a particular business function suddenly increases, the entirety of a monolithic application must be scaled, to balance the workload. </a:t>
          </a:r>
          <a:endParaRPr lang="en-US" sz="1800" kern="1200" dirty="0"/>
        </a:p>
      </dsp:txBody>
      <dsp:txXfrm>
        <a:off x="2374960" y="3669030"/>
        <a:ext cx="8671366" cy="1146571"/>
      </dsp:txXfrm>
    </dsp:sp>
    <dsp:sp modelId="{1C0BDB06-FF64-4457-8464-68477B78ED38}">
      <dsp:nvSpPr>
        <dsp:cNvPr id="0" name=""/>
        <dsp:cNvSpPr/>
      </dsp:nvSpPr>
      <dsp:spPr>
        <a:xfrm>
          <a:off x="2209265" y="4815601"/>
          <a:ext cx="88370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7/10/2022</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7/10/2022</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google.com/kubernetes-engine/docs/tutorials/hello-app" TargetMode="External"/><Relationship Id="rId2" Type="http://schemas.openxmlformats.org/officeDocument/2006/relationships/hyperlink" Target="https://docs.microsoft.com/en-us/learn/modules/aks-deploy-container-app/" TargetMode="External"/><Relationship Id="rId1" Type="http://schemas.openxmlformats.org/officeDocument/2006/relationships/slideLayout" Target="../slideLayouts/slideLayout7.xml"/><Relationship Id="rId5" Type="http://schemas.openxmlformats.org/officeDocument/2006/relationships/hyperlink" Target="https://www.youtube.com/watch?v=XQNNAeyMAkk" TargetMode="External"/><Relationship Id="rId4" Type="http://schemas.openxmlformats.org/officeDocument/2006/relationships/hyperlink" Target="https://www.youtube.com/watch?v=EQNO_kM96M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22.png"/><Relationship Id="rId2" Type="http://schemas.openxmlformats.org/officeDocument/2006/relationships/image" Target="../media/image46.png"/><Relationship Id="rId1" Type="http://schemas.openxmlformats.org/officeDocument/2006/relationships/slideLayout" Target="../slideLayouts/slideLayout3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4.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0"/>
            <a:ext cx="9067800" cy="769166"/>
          </a:xfrm>
        </p:spPr>
        <p:txBody>
          <a:bodyPr/>
          <a:lstStyle/>
          <a:p>
            <a:r>
              <a:rPr lang="en-US" dirty="0"/>
              <a:t>            Minor Project –IA1  </a:t>
            </a:r>
            <a:br>
              <a:rPr lang="en-US" dirty="0"/>
            </a:br>
            <a:r>
              <a:rPr lang="en-US" dirty="0"/>
              <a:t>           </a:t>
            </a:r>
            <a:r>
              <a:rPr lang="en-US" sz="2900" dirty="0"/>
              <a:t>Bachelor of Science (Honors ) </a:t>
            </a:r>
            <a:br>
              <a:rPr lang="en-US" sz="2900" dirty="0"/>
            </a:br>
            <a:r>
              <a:rPr lang="en-US" sz="2900" dirty="0"/>
              <a:t>                      V</a:t>
            </a:r>
            <a:r>
              <a:rPr lang="en-US" sz="3000" dirty="0"/>
              <a:t> Semester – 2022 </a:t>
            </a:r>
            <a:br>
              <a:rPr lang="en-US" dirty="0"/>
            </a:br>
            <a:r>
              <a:rPr lang="en-US" dirty="0"/>
              <a:t>       </a:t>
            </a:r>
          </a:p>
        </p:txBody>
      </p:sp>
      <p:sp>
        <p:nvSpPr>
          <p:cNvPr id="3" name="Text Placeholder 2"/>
          <p:cNvSpPr>
            <a:spLocks noGrp="1"/>
          </p:cNvSpPr>
          <p:nvPr>
            <p:ph type="body" sz="quarter" idx="10"/>
          </p:nvPr>
        </p:nvSpPr>
        <p:spPr>
          <a:xfrm>
            <a:off x="228600" y="5334000"/>
            <a:ext cx="8763000" cy="990600"/>
          </a:xfrm>
        </p:spPr>
        <p:txBody>
          <a:bodyPr/>
          <a:lstStyle/>
          <a:p>
            <a:r>
              <a:rPr lang="en-US" dirty="0"/>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A31B3D-68C9-AEE2-102F-063A12A1B6C8}"/>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DBB0C465-15D4-E758-0D69-D831E63B20AB}"/>
              </a:ext>
            </a:extLst>
          </p:cNvPr>
          <p:cNvSpPr>
            <a:spLocks noGrp="1"/>
          </p:cNvSpPr>
          <p:nvPr>
            <p:ph type="title"/>
          </p:nvPr>
        </p:nvSpPr>
        <p:spPr>
          <a:xfrm>
            <a:off x="688473" y="152400"/>
            <a:ext cx="8753400" cy="838202"/>
          </a:xfrm>
        </p:spPr>
        <p:txBody>
          <a:bodyPr/>
          <a:lstStyle/>
          <a:p>
            <a:r>
              <a:rPr lang="en-US">
                <a:solidFill>
                  <a:schemeClr val="tx1"/>
                </a:solidFill>
              </a:rPr>
              <a:t># existing system and proposed system</a:t>
            </a:r>
            <a:endParaRPr lang="en-US" dirty="0">
              <a:solidFill>
                <a:schemeClr val="tx1"/>
              </a:solidFill>
            </a:endParaRPr>
          </a:p>
        </p:txBody>
      </p:sp>
      <p:graphicFrame>
        <p:nvGraphicFramePr>
          <p:cNvPr id="6" name="Text Placeholder 3">
            <a:extLst>
              <a:ext uri="{FF2B5EF4-FFF2-40B4-BE49-F238E27FC236}">
                <a16:creationId xmlns:a16="http://schemas.microsoft.com/office/drawing/2014/main" id="{B7FF90DD-381B-32D8-685C-BBE42D46DAE9}"/>
              </a:ext>
            </a:extLst>
          </p:cNvPr>
          <p:cNvGraphicFramePr/>
          <p:nvPr>
            <p:extLst>
              <p:ext uri="{D42A27DB-BD31-4B8C-83A1-F6EECF244321}">
                <p14:modId xmlns:p14="http://schemas.microsoft.com/office/powerpoint/2010/main" val="3396454606"/>
              </p:ext>
            </p:extLst>
          </p:nvPr>
        </p:nvGraphicFramePr>
        <p:xfrm>
          <a:off x="572836" y="990602"/>
          <a:ext cx="11046327"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25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3417BD-3E6B-6ACB-14D2-D1AC29E8AE79}"/>
              </a:ext>
            </a:extLst>
          </p:cNvPr>
          <p:cNvSpPr>
            <a:spLocks noGrp="1"/>
          </p:cNvSpPr>
          <p:nvPr>
            <p:ph type="title"/>
          </p:nvPr>
        </p:nvSpPr>
        <p:spPr>
          <a:xfrm>
            <a:off x="1764100" y="420254"/>
            <a:ext cx="9256466" cy="1060335"/>
          </a:xfrm>
        </p:spPr>
        <p:txBody>
          <a:bodyPr vert="horz" lIns="91440" tIns="45720" rIns="91440" bIns="45720" rtlCol="0" anchor="ctr">
            <a:normAutofit/>
          </a:bodyPr>
          <a:lstStyle/>
          <a:p>
            <a:r>
              <a:rPr lang="en-US" sz="4400" kern="1200" dirty="0">
                <a:solidFill>
                  <a:schemeClr val="tx1"/>
                </a:solidFill>
                <a:latin typeface="+mj-lt"/>
                <a:ea typeface="+mj-ea"/>
                <a:cs typeface="+mj-cs"/>
              </a:rPr>
              <a:t># Future enhancements</a:t>
            </a:r>
          </a:p>
        </p:txBody>
      </p:sp>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D6163309-951F-41A3-E46D-2994569BDF1D}"/>
              </a:ext>
            </a:extLst>
          </p:cNvPr>
          <p:cNvSpPr>
            <a:spLocks noGrp="1"/>
          </p:cNvSpPr>
          <p:nvPr>
            <p:ph type="body" sz="quarter" idx="17"/>
          </p:nvPr>
        </p:nvSpPr>
        <p:spPr>
          <a:xfrm>
            <a:off x="1653363" y="2176272"/>
            <a:ext cx="9367204" cy="4041648"/>
          </a:xfrm>
        </p:spPr>
        <p:txBody>
          <a:bodyPr vert="horz" lIns="91440" tIns="45720" rIns="91440" bIns="45720" rtlCol="0" anchor="t">
            <a:normAutofit/>
          </a:bodyPr>
          <a:lstStyle/>
          <a:p>
            <a:pPr indent="-342900" algn="just">
              <a:spcAft>
                <a:spcPts val="0"/>
              </a:spcAft>
              <a:buFont typeface="Wingdings" panose="05000000000000000000" pitchFamily="2" charset="2"/>
              <a:buChar char="§"/>
            </a:pPr>
            <a:r>
              <a:rPr lang="en-US" dirty="0">
                <a:solidFill>
                  <a:schemeClr val="tx1"/>
                </a:solidFill>
                <a:effectLst/>
                <a:cs typeface="+mn-cs"/>
              </a:rPr>
              <a:t>Redundant usage of cloud resources.</a:t>
            </a:r>
          </a:p>
          <a:p>
            <a:pPr indent="-342900" algn="just">
              <a:spcAft>
                <a:spcPts val="0"/>
              </a:spcAft>
              <a:buFont typeface="Wingdings" panose="05000000000000000000" pitchFamily="2" charset="2"/>
              <a:buChar char="§"/>
            </a:pPr>
            <a:r>
              <a:rPr lang="en-US" dirty="0">
                <a:solidFill>
                  <a:schemeClr val="tx1"/>
                </a:solidFill>
                <a:effectLst/>
                <a:cs typeface="+mn-cs"/>
              </a:rPr>
              <a:t>Horizontal Scaling.</a:t>
            </a:r>
          </a:p>
          <a:p>
            <a:pPr indent="-342900" algn="just">
              <a:spcAft>
                <a:spcPts val="0"/>
              </a:spcAft>
              <a:buFont typeface="Wingdings" panose="05000000000000000000" pitchFamily="2" charset="2"/>
              <a:buChar char="§"/>
            </a:pPr>
            <a:r>
              <a:rPr lang="en-US" dirty="0">
                <a:solidFill>
                  <a:schemeClr val="tx1"/>
                </a:solidFill>
                <a:effectLst/>
                <a:cs typeface="+mn-cs"/>
              </a:rPr>
              <a:t>Automated rollouts and rollbacks.</a:t>
            </a:r>
          </a:p>
          <a:p>
            <a:pPr indent="-342900" algn="just">
              <a:spcAft>
                <a:spcPts val="0"/>
              </a:spcAft>
              <a:buFont typeface="Wingdings" panose="05000000000000000000" pitchFamily="2" charset="2"/>
              <a:buChar char="§"/>
            </a:pPr>
            <a:r>
              <a:rPr lang="en-US" dirty="0">
                <a:solidFill>
                  <a:schemeClr val="tx1"/>
                </a:solidFill>
                <a:effectLst/>
                <a:cs typeface="+mn-cs"/>
              </a:rPr>
              <a:t>Storage orchestration.</a:t>
            </a:r>
          </a:p>
          <a:p>
            <a:pPr indent="-342900" algn="just">
              <a:spcAft>
                <a:spcPts val="0"/>
              </a:spcAft>
              <a:buFont typeface="Wingdings" panose="05000000000000000000" pitchFamily="2" charset="2"/>
              <a:buChar char="§"/>
            </a:pPr>
            <a:r>
              <a:rPr lang="en-US" dirty="0">
                <a:solidFill>
                  <a:schemeClr val="tx1"/>
                </a:solidFill>
                <a:effectLst/>
                <a:cs typeface="+mn-cs"/>
              </a:rPr>
              <a:t>Implementing more shell scripting for better no human performance error.</a:t>
            </a:r>
          </a:p>
          <a:p>
            <a:pPr indent="-342900" algn="just">
              <a:spcAft>
                <a:spcPts val="0"/>
              </a:spcAft>
              <a:buFont typeface="Wingdings" panose="05000000000000000000" pitchFamily="2" charset="2"/>
              <a:buChar char="§"/>
            </a:pPr>
            <a:r>
              <a:rPr lang="en-US" dirty="0">
                <a:solidFill>
                  <a:schemeClr val="tx1"/>
                </a:solidFill>
                <a:effectLst/>
                <a:cs typeface="+mn-cs"/>
              </a:rPr>
              <a:t>Implementing load balancing to docker for better UP time for the server.</a:t>
            </a:r>
          </a:p>
          <a:p>
            <a:pPr indent="-342900" algn="just">
              <a:spcAft>
                <a:spcPts val="0"/>
              </a:spcAft>
              <a:buFont typeface="Wingdings" panose="05000000000000000000" pitchFamily="2" charset="2"/>
              <a:buChar char="§"/>
            </a:pPr>
            <a:r>
              <a:rPr lang="en-US" dirty="0">
                <a:solidFill>
                  <a:schemeClr val="tx1"/>
                </a:solidFill>
                <a:effectLst/>
                <a:cs typeface="+mn-cs"/>
              </a:rPr>
              <a:t>Historical data gathering scripts on scheduled basis.</a:t>
            </a:r>
          </a:p>
          <a:p>
            <a:pPr indent="-342900" algn="just">
              <a:spcAft>
                <a:spcPts val="0"/>
              </a:spcAft>
              <a:buFont typeface="Wingdings" panose="05000000000000000000" pitchFamily="2" charset="2"/>
              <a:buChar char="§"/>
            </a:pPr>
            <a:r>
              <a:rPr lang="en-US" dirty="0">
                <a:solidFill>
                  <a:schemeClr val="tx1"/>
                </a:solidFill>
                <a:effectLst/>
                <a:cs typeface="+mn-cs"/>
              </a:rPr>
              <a:t>Data storage in database that runs inside Kubernetes.</a:t>
            </a:r>
          </a:p>
          <a:p>
            <a:pPr indent="-342900" algn="just">
              <a:buFont typeface="Wingdings" panose="05000000000000000000" pitchFamily="2" charset="2"/>
              <a:buChar char="§"/>
            </a:pPr>
            <a:endParaRPr lang="en-US" dirty="0">
              <a:solidFill>
                <a:schemeClr val="tx1"/>
              </a:solidFill>
              <a:cs typeface="+mn-cs"/>
            </a:endParaRPr>
          </a:p>
        </p:txBody>
      </p:sp>
      <p:sp>
        <p:nvSpPr>
          <p:cNvPr id="2" name="Slide Number Placeholder 1">
            <a:extLst>
              <a:ext uri="{FF2B5EF4-FFF2-40B4-BE49-F238E27FC236}">
                <a16:creationId xmlns:a16="http://schemas.microsoft.com/office/drawing/2014/main" id="{15DE9AA4-B578-E808-5C8B-B70723F6F014}"/>
              </a:ext>
            </a:extLst>
          </p:cNvPr>
          <p:cNvSpPr>
            <a:spLocks noGrp="1"/>
          </p:cNvSpPr>
          <p:nvPr>
            <p:ph type="sldNum" sz="quarter" idx="14"/>
          </p:nvPr>
        </p:nvSpPr>
        <p:spPr>
          <a:xfrm>
            <a:off x="9601200" y="6019801"/>
            <a:ext cx="2211825" cy="514110"/>
          </a:xfrm>
        </p:spPr>
        <p:txBody>
          <a:bodyPr vert="horz" lIns="91440" tIns="45720" rIns="91440" bIns="45720" rtlCol="0" anchor="ctr">
            <a:normAutofit/>
          </a:bodyPr>
          <a:lstStyle/>
          <a:p>
            <a:pPr algn="r">
              <a:spcAft>
                <a:spcPts val="600"/>
              </a:spcAft>
            </a:pPr>
            <a:fld id="{45A3C14A-F937-4231-B6F1-40B429FAFB2F}" type="slidenum">
              <a:rPr lang="en-US" sz="2000" smtClean="0">
                <a:solidFill>
                  <a:schemeClr val="tx1">
                    <a:alpha val="80000"/>
                  </a:schemeClr>
                </a:solidFill>
                <a:latin typeface="+mn-lt"/>
                <a:ea typeface="+mn-ea"/>
              </a:rPr>
              <a:pPr algn="r">
                <a:spcAft>
                  <a:spcPts val="600"/>
                </a:spcAft>
              </a:pPr>
              <a:t>11</a:t>
            </a:fld>
            <a:endParaRPr lang="en-US" sz="2000" dirty="0">
              <a:solidFill>
                <a:schemeClr val="tx1">
                  <a:alpha val="80000"/>
                </a:schemeClr>
              </a:solidFill>
              <a:latin typeface="+mn-lt"/>
              <a:ea typeface="+mn-ea"/>
            </a:endParaRPr>
          </a:p>
        </p:txBody>
      </p:sp>
    </p:spTree>
    <p:extLst>
      <p:ext uri="{BB962C8B-B14F-4D97-AF65-F5344CB8AC3E}">
        <p14:creationId xmlns:p14="http://schemas.microsoft.com/office/powerpoint/2010/main" val="184505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2851FC-9246-5197-F369-B4F357A702EA}"/>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2A36C1F1-6E1E-EF6B-149C-8EDB8F137904}"/>
              </a:ext>
            </a:extLst>
          </p:cNvPr>
          <p:cNvSpPr>
            <a:spLocks noGrp="1"/>
          </p:cNvSpPr>
          <p:nvPr>
            <p:ph type="title"/>
          </p:nvPr>
        </p:nvSpPr>
        <p:spPr/>
        <p:txBody>
          <a:bodyPr/>
          <a:lstStyle/>
          <a:p>
            <a:r>
              <a:rPr lang="en-US">
                <a:solidFill>
                  <a:schemeClr val="tx1"/>
                </a:solidFill>
              </a:rPr>
              <a:t># bibliography</a:t>
            </a:r>
            <a:endParaRPr lang="en-US" dirty="0">
              <a:solidFill>
                <a:schemeClr val="tx1"/>
              </a:solidFill>
            </a:endParaRPr>
          </a:p>
        </p:txBody>
      </p:sp>
      <p:sp>
        <p:nvSpPr>
          <p:cNvPr id="4" name="Text Placeholder 3">
            <a:extLst>
              <a:ext uri="{FF2B5EF4-FFF2-40B4-BE49-F238E27FC236}">
                <a16:creationId xmlns:a16="http://schemas.microsoft.com/office/drawing/2014/main" id="{96D84F6D-6393-4EFE-DEE5-6F618D907ACF}"/>
              </a:ext>
            </a:extLst>
          </p:cNvPr>
          <p:cNvSpPr>
            <a:spLocks noGrp="1"/>
          </p:cNvSpPr>
          <p:nvPr>
            <p:ph type="body" sz="quarter" idx="17"/>
          </p:nvPr>
        </p:nvSpPr>
        <p:spPr/>
        <p:txBody>
          <a:bodyPr/>
          <a:lstStyle/>
          <a:p>
            <a:pPr marL="285750" marR="0" lvl="0" indent="-285750">
              <a:lnSpc>
                <a:spcPct val="107000"/>
              </a:lnSpc>
              <a:spcBef>
                <a:spcPts val="0"/>
              </a:spcBef>
              <a:spcAft>
                <a:spcPts val="0"/>
              </a:spcAft>
              <a:buFont typeface="Arial" panose="020B0604020202020204" pitchFamily="34" charset="0"/>
              <a:buChar char="•"/>
            </a:pPr>
            <a:r>
              <a:rPr lang="en-IN" sz="3200" u="sng">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2"/>
              </a:rPr>
              <a:t>https://docs.microsoft.com/en-us/learn/modules/aks-deploy-container-app/</a:t>
            </a:r>
            <a:r>
              <a:rPr lang="en-IN" sz="3200">
                <a:effectLst/>
                <a:latin typeface="Calibri" panose="020F0502020204030204" pitchFamily="34" charset="0"/>
                <a:ea typeface="Calibri" panose="020F0502020204030204" pitchFamily="34" charset="0"/>
                <a:cs typeface="Cordia New" panose="020B0304020202020204" pitchFamily="34" charset="-34"/>
              </a:rPr>
              <a:t> </a:t>
            </a:r>
            <a:endParaRPr lang="en-US" sz="3200">
              <a:effectLst/>
              <a:latin typeface="Calibri" panose="020F0502020204030204" pitchFamily="34" charset="0"/>
              <a:ea typeface="Calibri" panose="020F0502020204030204" pitchFamily="34" charset="0"/>
              <a:cs typeface="Cordia New" panose="020B0304020202020204" pitchFamily="34" charset="-34"/>
            </a:endParaRPr>
          </a:p>
          <a:p>
            <a:pPr marL="285750" marR="0" lvl="0" indent="-285750">
              <a:lnSpc>
                <a:spcPct val="107000"/>
              </a:lnSpc>
              <a:spcBef>
                <a:spcPts val="0"/>
              </a:spcBef>
              <a:spcAft>
                <a:spcPts val="800"/>
              </a:spcAft>
              <a:buFont typeface="Arial" panose="020B0604020202020204" pitchFamily="34" charset="0"/>
              <a:buChar char="•"/>
            </a:pPr>
            <a:r>
              <a:rPr lang="en-IN" sz="3200" u="sng">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3"/>
              </a:rPr>
              <a:t>https://cloud.google.com/kubernetes-engine/docs/tutorials/hello-app</a:t>
            </a:r>
            <a:r>
              <a:rPr lang="en-IN" sz="3200">
                <a:effectLst/>
                <a:latin typeface="Calibri" panose="020F0502020204030204" pitchFamily="34" charset="0"/>
                <a:ea typeface="Calibri" panose="020F0502020204030204" pitchFamily="34" charset="0"/>
                <a:cs typeface="Cordia New" panose="020B0304020202020204" pitchFamily="34" charset="-34"/>
              </a:rPr>
              <a:t> </a:t>
            </a:r>
            <a:endParaRPr lang="en-US" sz="3200">
              <a:effectLst/>
              <a:latin typeface="Calibri" panose="020F0502020204030204" pitchFamily="34" charset="0"/>
              <a:ea typeface="Calibri" panose="020F0502020204030204" pitchFamily="34" charset="0"/>
              <a:cs typeface="Cordia New" panose="020B0304020202020204" pitchFamily="34" charset="-34"/>
            </a:endParaRPr>
          </a:p>
          <a:p>
            <a:pPr marL="285750" marR="0" indent="-285750">
              <a:lnSpc>
                <a:spcPct val="107000"/>
              </a:lnSpc>
              <a:spcBef>
                <a:spcPts val="0"/>
              </a:spcBef>
              <a:spcAft>
                <a:spcPts val="800"/>
              </a:spcAft>
              <a:buFont typeface="Arial" panose="020B0604020202020204" pitchFamily="34" charset="0"/>
              <a:buChar char="•"/>
            </a:pPr>
            <a:endParaRPr lang="en-US" sz="3200" kern="100">
              <a:effectLst/>
              <a:latin typeface="Calibri" panose="020F0502020204030204" pitchFamily="34" charset="0"/>
              <a:ea typeface="DengXian" panose="02010600030101010101" pitchFamily="2" charset="-122"/>
              <a:cs typeface="Cordia New" panose="020B0304020202020204" pitchFamily="34" charset="-34"/>
            </a:endParaRPr>
          </a:p>
          <a:p>
            <a:pPr marL="285750" marR="0" lvl="0" indent="-285750">
              <a:lnSpc>
                <a:spcPct val="107000"/>
              </a:lnSpc>
              <a:spcBef>
                <a:spcPts val="0"/>
              </a:spcBef>
              <a:spcAft>
                <a:spcPts val="0"/>
              </a:spcAft>
              <a:buFont typeface="Arial" panose="020B0604020202020204" pitchFamily="34" charset="0"/>
              <a:buChar char="•"/>
            </a:pPr>
            <a:r>
              <a:rPr lang="en-IN" sz="3200" u="sng">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4"/>
              </a:rPr>
              <a:t>https://www.youtube.com/watch?v=EQNO_kM96Mo</a:t>
            </a:r>
            <a:r>
              <a:rPr lang="en-IN" sz="3200">
                <a:effectLst/>
                <a:latin typeface="Calibri" panose="020F0502020204030204" pitchFamily="34" charset="0"/>
                <a:ea typeface="Calibri" panose="020F0502020204030204" pitchFamily="34" charset="0"/>
                <a:cs typeface="Cordia New" panose="020B0304020202020204" pitchFamily="34" charset="-34"/>
              </a:rPr>
              <a:t> </a:t>
            </a:r>
            <a:endParaRPr lang="en-US" sz="3200">
              <a:effectLst/>
              <a:latin typeface="Calibri" panose="020F0502020204030204" pitchFamily="34" charset="0"/>
              <a:ea typeface="Calibri" panose="020F0502020204030204" pitchFamily="34" charset="0"/>
              <a:cs typeface="Cordia New" panose="020B0304020202020204" pitchFamily="34" charset="-34"/>
            </a:endParaRPr>
          </a:p>
          <a:p>
            <a:pPr marL="285750" marR="0" lvl="0" indent="-285750" algn="just">
              <a:lnSpc>
                <a:spcPct val="107000"/>
              </a:lnSpc>
              <a:spcBef>
                <a:spcPts val="0"/>
              </a:spcBef>
              <a:spcAft>
                <a:spcPts val="0"/>
              </a:spcAft>
              <a:buFont typeface="Arial" panose="020B0604020202020204" pitchFamily="34" charset="0"/>
              <a:buChar char="•"/>
            </a:pPr>
            <a:r>
              <a:rPr lang="en-IN" sz="3200" u="sng">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5"/>
              </a:rPr>
              <a:t>https://www.youtube.com/watch?v=XQNNAeyMAkk</a:t>
            </a:r>
            <a:endParaRPr lang="en-US" sz="3200">
              <a:effectLst/>
              <a:latin typeface="Calibri" panose="020F0502020204030204" pitchFamily="34" charset="0"/>
              <a:ea typeface="Calibri" panose="020F0502020204030204" pitchFamily="34" charset="0"/>
              <a:cs typeface="Cordia New" panose="020B0304020202020204" pitchFamily="34" charset="-34"/>
            </a:endParaRPr>
          </a:p>
          <a:p>
            <a:pPr marL="0" marR="0" indent="0" algn="just">
              <a:lnSpc>
                <a:spcPct val="107000"/>
              </a:lnSpc>
              <a:spcBef>
                <a:spcPts val="0"/>
              </a:spcBef>
              <a:spcAft>
                <a:spcPts val="0"/>
              </a:spcAft>
              <a:buNone/>
            </a:pPr>
            <a:r>
              <a:rPr lang="en-US" sz="3200" kern="100">
                <a:effectLst/>
                <a:latin typeface="Times New Roman" panose="02020603050405020304" pitchFamily="18" charset="0"/>
                <a:ea typeface="DengXian" panose="02010600030101010101" pitchFamily="2" charset="-122"/>
                <a:cs typeface="Cordia New" panose="020B0304020202020204" pitchFamily="34" charset="-34"/>
              </a:rPr>
              <a:t> </a:t>
            </a:r>
            <a:endParaRPr lang="en-US" sz="3200" kern="100">
              <a:effectLst/>
              <a:latin typeface="Calibri" panose="020F0502020204030204" pitchFamily="34" charset="0"/>
              <a:ea typeface="DengXian" panose="02010600030101010101" pitchFamily="2" charset="-122"/>
              <a:cs typeface="Cordia New" panose="020B0304020202020204" pitchFamily="34" charset="-34"/>
            </a:endParaRPr>
          </a:p>
          <a:p>
            <a:pPr marL="342900" indent="-342900">
              <a:buFont typeface="Arial" panose="020B0604020202020204" pitchFamily="34" charset="0"/>
              <a:buChar char="•"/>
            </a:pPr>
            <a:endParaRPr lang="en-US" sz="3200" dirty="0">
              <a:solidFill>
                <a:schemeClr val="tx1"/>
              </a:solidFill>
            </a:endParaRPr>
          </a:p>
        </p:txBody>
      </p:sp>
    </p:spTree>
    <p:extLst>
      <p:ext uri="{BB962C8B-B14F-4D97-AF65-F5344CB8AC3E}">
        <p14:creationId xmlns:p14="http://schemas.microsoft.com/office/powerpoint/2010/main" val="39348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23D6-75E3-8B8F-4FF9-B250FA629A8D}"/>
              </a:ext>
            </a:extLst>
          </p:cNvPr>
          <p:cNvSpPr>
            <a:spLocks noGrp="1"/>
          </p:cNvSpPr>
          <p:nvPr>
            <p:ph type="title"/>
          </p:nvPr>
        </p:nvSpPr>
        <p:spPr>
          <a:xfrm>
            <a:off x="2819400" y="2819400"/>
            <a:ext cx="9448800" cy="1325563"/>
          </a:xfrm>
        </p:spPr>
        <p:txBody>
          <a:bodyPr/>
          <a:lstStyle/>
          <a:p>
            <a:r>
              <a:rPr lang="en-US" dirty="0"/>
              <a:t> &lt;/Thank You &gt;</a:t>
            </a:r>
          </a:p>
        </p:txBody>
      </p:sp>
      <p:sp>
        <p:nvSpPr>
          <p:cNvPr id="4" name="TextBox 3">
            <a:extLst>
              <a:ext uri="{FF2B5EF4-FFF2-40B4-BE49-F238E27FC236}">
                <a16:creationId xmlns:a16="http://schemas.microsoft.com/office/drawing/2014/main" id="{F987C6ED-405C-D99F-26BA-34A15398E741}"/>
              </a:ext>
            </a:extLst>
          </p:cNvPr>
          <p:cNvSpPr txBox="1"/>
          <p:nvPr/>
        </p:nvSpPr>
        <p:spPr>
          <a:xfrm>
            <a:off x="6324600" y="5334000"/>
            <a:ext cx="5867400" cy="646331"/>
          </a:xfrm>
          <a:prstGeom prst="rect">
            <a:avLst/>
          </a:prstGeom>
          <a:noFill/>
        </p:spPr>
        <p:txBody>
          <a:bodyPr wrap="square" rtlCol="0">
            <a:spAutoFit/>
          </a:bodyPr>
          <a:lstStyle/>
          <a:p>
            <a:r>
              <a:rPr lang="en-US" dirty="0"/>
              <a:t># Hope you loved our presentation!</a:t>
            </a:r>
          </a:p>
          <a:p>
            <a:r>
              <a:rPr lang="en-US" dirty="0"/>
              <a:t>	   Have a great day ahead!</a:t>
            </a:r>
          </a:p>
        </p:txBody>
      </p:sp>
    </p:spTree>
    <p:extLst>
      <p:ext uri="{BB962C8B-B14F-4D97-AF65-F5344CB8AC3E}">
        <p14:creationId xmlns:p14="http://schemas.microsoft.com/office/powerpoint/2010/main" val="166888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7772400" cy="769441"/>
          </a:xfrm>
          <a:prstGeom prst="rect">
            <a:avLst/>
          </a:prstGeom>
          <a:noFill/>
        </p:spPr>
        <p:txBody>
          <a:bodyPr wrap="square" rtlCol="0">
            <a:spAutoFit/>
          </a:bodyPr>
          <a:lstStyle/>
          <a:p>
            <a:r>
              <a:rPr lang="en-US" sz="4400" dirty="0">
                <a:latin typeface="Roboto Medium" pitchFamily="2" charset="0"/>
                <a:ea typeface="Roboto Medium" pitchFamily="2" charset="0"/>
              </a:rPr>
              <a:t>Icons</a:t>
            </a:r>
          </a:p>
        </p:txBody>
      </p:sp>
      <p:pic>
        <p:nvPicPr>
          <p:cNvPr id="1026" name="Picture 2" descr="C:\Users\Admin\Downloads\Architecture.png"/>
          <p:cNvPicPr>
            <a:picLocks noChangeAspect="1" noChangeArrowheads="1"/>
          </p:cNvPicPr>
          <p:nvPr/>
        </p:nvPicPr>
        <p:blipFill>
          <a:blip r:embed="rId2"/>
          <a:srcRect/>
          <a:stretch>
            <a:fillRect/>
          </a:stretch>
        </p:blipFill>
        <p:spPr bwMode="auto">
          <a:xfrm>
            <a:off x="1295400" y="1485900"/>
            <a:ext cx="1905000" cy="1905000"/>
          </a:xfrm>
          <a:prstGeom prst="rect">
            <a:avLst/>
          </a:prstGeom>
          <a:noFill/>
        </p:spPr>
      </p:pic>
      <p:pic>
        <p:nvPicPr>
          <p:cNvPr id="1027" name="Picture 3" descr="C:\Users\Admin\Downloads\Comerce.png"/>
          <p:cNvPicPr>
            <a:picLocks noChangeAspect="1" noChangeArrowheads="1"/>
          </p:cNvPicPr>
          <p:nvPr/>
        </p:nvPicPr>
        <p:blipFill>
          <a:blip r:embed="rId3"/>
          <a:srcRect/>
          <a:stretch>
            <a:fillRect/>
          </a:stretch>
        </p:blipFill>
        <p:spPr bwMode="auto">
          <a:xfrm>
            <a:off x="3771900" y="1485900"/>
            <a:ext cx="1905000" cy="1905000"/>
          </a:xfrm>
          <a:prstGeom prst="rect">
            <a:avLst/>
          </a:prstGeom>
          <a:noFill/>
        </p:spPr>
      </p:pic>
      <p:pic>
        <p:nvPicPr>
          <p:cNvPr id="1028" name="Picture 4" descr="C:\Users\Admin\Downloads\Arts-&amp;-Humanities.png"/>
          <p:cNvPicPr>
            <a:picLocks noChangeAspect="1" noChangeArrowheads="1"/>
          </p:cNvPicPr>
          <p:nvPr/>
        </p:nvPicPr>
        <p:blipFill>
          <a:blip r:embed="rId4"/>
          <a:srcRect/>
          <a:stretch>
            <a:fillRect/>
          </a:stretch>
        </p:blipFill>
        <p:spPr bwMode="auto">
          <a:xfrm>
            <a:off x="8534400" y="1485900"/>
            <a:ext cx="1905000" cy="1905000"/>
          </a:xfrm>
          <a:prstGeom prst="rect">
            <a:avLst/>
          </a:prstGeom>
          <a:noFill/>
        </p:spPr>
      </p:pic>
      <p:pic>
        <p:nvPicPr>
          <p:cNvPr id="1029" name="Picture 5" descr="C:\Users\Admin\Downloads\Legeal-Studies.png"/>
          <p:cNvPicPr>
            <a:picLocks noChangeAspect="1" noChangeArrowheads="1"/>
          </p:cNvPicPr>
          <p:nvPr/>
        </p:nvPicPr>
        <p:blipFill>
          <a:blip r:embed="rId5"/>
          <a:srcRect/>
          <a:stretch>
            <a:fillRect/>
          </a:stretch>
        </p:blipFill>
        <p:spPr bwMode="auto">
          <a:xfrm>
            <a:off x="6286500" y="1485900"/>
            <a:ext cx="1905000" cy="1905000"/>
          </a:xfrm>
          <a:prstGeom prst="rect">
            <a:avLst/>
          </a:prstGeom>
          <a:noFill/>
        </p:spPr>
      </p:pic>
      <p:pic>
        <p:nvPicPr>
          <p:cNvPr id="1030" name="Picture 6" descr="C:\Users\Admin\Downloads\Performing-Arts.png"/>
          <p:cNvPicPr>
            <a:picLocks noChangeAspect="1" noChangeArrowheads="1"/>
          </p:cNvPicPr>
          <p:nvPr/>
        </p:nvPicPr>
        <p:blipFill>
          <a:blip r:embed="rId6"/>
          <a:srcRect/>
          <a:stretch>
            <a:fillRect/>
          </a:stretch>
        </p:blipFill>
        <p:spPr bwMode="auto">
          <a:xfrm>
            <a:off x="1295400" y="3886200"/>
            <a:ext cx="1905000" cy="1905000"/>
          </a:xfrm>
          <a:prstGeom prst="rect">
            <a:avLst/>
          </a:prstGeom>
          <a:noFill/>
        </p:spPr>
      </p:pic>
      <p:pic>
        <p:nvPicPr>
          <p:cNvPr id="1031" name="Picture 7" descr="C:\Users\Admin\Downloads\Engineering-&amp;-Tech.png"/>
          <p:cNvPicPr>
            <a:picLocks noChangeAspect="1" noChangeArrowheads="1"/>
          </p:cNvPicPr>
          <p:nvPr/>
        </p:nvPicPr>
        <p:blipFill>
          <a:blip r:embed="rId7"/>
          <a:srcRect/>
          <a:stretch>
            <a:fillRect/>
          </a:stretch>
        </p:blipFill>
        <p:spPr bwMode="auto">
          <a:xfrm>
            <a:off x="8534400" y="3886200"/>
            <a:ext cx="1905000" cy="1905000"/>
          </a:xfrm>
          <a:prstGeom prst="rect">
            <a:avLst/>
          </a:prstGeom>
          <a:noFill/>
        </p:spPr>
      </p:pic>
      <p:pic>
        <p:nvPicPr>
          <p:cNvPr id="1032" name="Picture 8" descr="C:\Users\Admin\Downloads\Science-&amp;-Tech.png"/>
          <p:cNvPicPr>
            <a:picLocks noChangeAspect="1" noChangeArrowheads="1"/>
          </p:cNvPicPr>
          <p:nvPr/>
        </p:nvPicPr>
        <p:blipFill>
          <a:blip r:embed="rId8"/>
          <a:srcRect/>
          <a:stretch>
            <a:fillRect/>
          </a:stretch>
        </p:blipFill>
        <p:spPr bwMode="auto">
          <a:xfrm>
            <a:off x="6286500" y="3886200"/>
            <a:ext cx="1905000" cy="1905000"/>
          </a:xfrm>
          <a:prstGeom prst="rect">
            <a:avLst/>
          </a:prstGeom>
          <a:noFill/>
        </p:spPr>
      </p:pic>
      <p:pic>
        <p:nvPicPr>
          <p:cNvPr id="1033" name="Picture 9" descr="C:\Users\Admin\Downloads\Management-Studies.png"/>
          <p:cNvPicPr>
            <a:picLocks noChangeAspect="1" noChangeArrowheads="1"/>
          </p:cNvPicPr>
          <p:nvPr/>
        </p:nvPicPr>
        <p:blipFill>
          <a:blip r:embed="rId9"/>
          <a:srcRect/>
          <a:stretch>
            <a:fillRect/>
          </a:stretch>
        </p:blipFill>
        <p:spPr bwMode="auto">
          <a:xfrm>
            <a:off x="3771900" y="3886200"/>
            <a:ext cx="1905000" cy="1905000"/>
          </a:xfrm>
          <a:prstGeom prst="rect">
            <a:avLst/>
          </a:prstGeom>
          <a:noFill/>
        </p:spPr>
      </p:pic>
      <p:sp>
        <p:nvSpPr>
          <p:cNvPr id="13" name="TextBox 12"/>
          <p:cNvSpPr txBox="1"/>
          <p:nvPr/>
        </p:nvSpPr>
        <p:spPr>
          <a:xfrm>
            <a:off x="17526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Architecture</a:t>
            </a:r>
          </a:p>
        </p:txBody>
      </p:sp>
      <p:sp>
        <p:nvSpPr>
          <p:cNvPr id="14" name="TextBox 13"/>
          <p:cNvSpPr txBox="1"/>
          <p:nvPr/>
        </p:nvSpPr>
        <p:spPr>
          <a:xfrm>
            <a:off x="41910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Commerce</a:t>
            </a:r>
          </a:p>
        </p:txBody>
      </p:sp>
      <p:sp>
        <p:nvSpPr>
          <p:cNvPr id="15" name="TextBox 14"/>
          <p:cNvSpPr txBox="1"/>
          <p:nvPr/>
        </p:nvSpPr>
        <p:spPr>
          <a:xfrm>
            <a:off x="6781800" y="13850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Legal Studies</a:t>
            </a:r>
          </a:p>
        </p:txBody>
      </p:sp>
      <p:sp>
        <p:nvSpPr>
          <p:cNvPr id="16" name="TextBox 15"/>
          <p:cNvSpPr txBox="1"/>
          <p:nvPr/>
        </p:nvSpPr>
        <p:spPr>
          <a:xfrm>
            <a:off x="8933328" y="13716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Arts &amp; Humanities</a:t>
            </a:r>
          </a:p>
        </p:txBody>
      </p:sp>
      <p:sp>
        <p:nvSpPr>
          <p:cNvPr id="17" name="TextBox 16"/>
          <p:cNvSpPr txBox="1"/>
          <p:nvPr/>
        </p:nvSpPr>
        <p:spPr>
          <a:xfrm>
            <a:off x="1676400" y="3810000"/>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Performing Arts</a:t>
            </a:r>
          </a:p>
        </p:txBody>
      </p:sp>
      <p:sp>
        <p:nvSpPr>
          <p:cNvPr id="18" name="TextBox 17"/>
          <p:cNvSpPr txBox="1"/>
          <p:nvPr/>
        </p:nvSpPr>
        <p:spPr>
          <a:xfrm>
            <a:off x="3657600" y="3810000"/>
            <a:ext cx="1981200" cy="276999"/>
          </a:xfrm>
          <a:prstGeom prst="rect">
            <a:avLst/>
          </a:prstGeom>
          <a:noFill/>
        </p:spPr>
        <p:txBody>
          <a:bodyPr wrap="square" rtlCol="0">
            <a:spAutoFit/>
          </a:bodyPr>
          <a:lstStyle/>
          <a:p>
            <a:pPr algn="ctr"/>
            <a:r>
              <a:rPr lang="en-US" sz="1200" dirty="0">
                <a:latin typeface="Roboto Medium" pitchFamily="2" charset="0"/>
                <a:ea typeface="Roboto Medium" pitchFamily="2" charset="0"/>
              </a:rPr>
              <a:t>Management Studies</a:t>
            </a:r>
          </a:p>
        </p:txBody>
      </p:sp>
      <p:sp>
        <p:nvSpPr>
          <p:cNvPr id="19" name="TextBox 18"/>
          <p:cNvSpPr txBox="1"/>
          <p:nvPr/>
        </p:nvSpPr>
        <p:spPr>
          <a:xfrm>
            <a:off x="6553200" y="38234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Science &amp; Tech</a:t>
            </a:r>
          </a:p>
        </p:txBody>
      </p:sp>
      <p:sp>
        <p:nvSpPr>
          <p:cNvPr id="20" name="TextBox 19"/>
          <p:cNvSpPr txBox="1"/>
          <p:nvPr/>
        </p:nvSpPr>
        <p:spPr>
          <a:xfrm>
            <a:off x="8933328" y="38100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82052" y="6096000"/>
            <a:ext cx="722958" cy="486012"/>
          </a:xfrm>
        </p:spPr>
        <p:txBody>
          <a:bodyPr/>
          <a:lstStyle/>
          <a:p>
            <a:fld id="{45A3C14A-F937-4231-B6F1-40B429FAFB2F}" type="slidenum">
              <a:rPr lang="en-NZ" smtClean="0"/>
              <a:pPr/>
              <a:t>2</a:t>
            </a:fld>
            <a:endParaRPr lang="en-NZ" dirty="0"/>
          </a:p>
        </p:txBody>
      </p:sp>
      <p:sp>
        <p:nvSpPr>
          <p:cNvPr id="6" name="Rectangle 5"/>
          <p:cNvSpPr/>
          <p:nvPr/>
        </p:nvSpPr>
        <p:spPr>
          <a:xfrm>
            <a:off x="2590800" y="381000"/>
            <a:ext cx="7391400" cy="1323439"/>
          </a:xfrm>
          <a:prstGeom prst="rect">
            <a:avLst/>
          </a:prstGeom>
        </p:spPr>
        <p:txBody>
          <a:bodyPr wrap="square">
            <a:spAutoFit/>
          </a:bodyPr>
          <a:lstStyle/>
          <a:p>
            <a:pPr algn="ctr"/>
            <a:r>
              <a:rPr lang="en-US" sz="2400" dirty="0"/>
              <a:t>A  PROJECT REPORT </a:t>
            </a:r>
            <a:br>
              <a:rPr lang="en-US" sz="2400" dirty="0"/>
            </a:br>
            <a:r>
              <a:rPr lang="en-US" sz="2400" dirty="0"/>
              <a:t> ON</a:t>
            </a:r>
            <a:br>
              <a:rPr lang="en-US" sz="2400" dirty="0"/>
            </a:br>
            <a:r>
              <a:rPr lang="en-US" sz="3200" dirty="0"/>
              <a:t>Deployment of web app using Kubernetes</a:t>
            </a:r>
            <a:endParaRPr lang="en-IN" sz="3200" dirty="0"/>
          </a:p>
        </p:txBody>
      </p:sp>
      <p:sp>
        <p:nvSpPr>
          <p:cNvPr id="7" name="TextBox 6"/>
          <p:cNvSpPr txBox="1"/>
          <p:nvPr/>
        </p:nvSpPr>
        <p:spPr>
          <a:xfrm>
            <a:off x="3206114" y="1905000"/>
            <a:ext cx="5820728" cy="646331"/>
          </a:xfrm>
          <a:prstGeom prst="rect">
            <a:avLst/>
          </a:prstGeom>
          <a:noFill/>
        </p:spPr>
        <p:txBody>
          <a:bodyPr wrap="square" rtlCol="0">
            <a:spAutoFit/>
          </a:bodyPr>
          <a:lstStyle/>
          <a:p>
            <a:pPr algn="ctr"/>
            <a:r>
              <a:rPr lang="en-US" dirty="0"/>
              <a:t>Submitted  IA-1 Project report  completion of  B.Sc. (H)   Cloud Computing and Big Data Analysis</a:t>
            </a:r>
          </a:p>
        </p:txBody>
      </p:sp>
      <p:sp>
        <p:nvSpPr>
          <p:cNvPr id="8" name="Subtitle 2"/>
          <p:cNvSpPr txBox="1">
            <a:spLocks/>
          </p:cNvSpPr>
          <p:nvPr/>
        </p:nvSpPr>
        <p:spPr>
          <a:xfrm>
            <a:off x="2819400" y="2875002"/>
            <a:ext cx="7391400" cy="283999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2060"/>
                </a:solidFill>
              </a:rPr>
              <a:t>Presented by:</a:t>
            </a:r>
          </a:p>
          <a:p>
            <a:pPr marL="0" indent="0" algn="ctr">
              <a:buNone/>
            </a:pPr>
            <a:r>
              <a:rPr lang="en-US" sz="1600" dirty="0"/>
              <a:t>	Mr. Atharv Shukla &amp; Mr. Tushar Kasaudhan		</a:t>
            </a:r>
          </a:p>
          <a:p>
            <a:pPr marL="0" indent="0">
              <a:buNone/>
            </a:pPr>
            <a:r>
              <a:rPr lang="en-US" sz="1600" dirty="0"/>
              <a:t>                                       SRN: R20BS009 &amp; R20BS045</a:t>
            </a:r>
          </a:p>
          <a:p>
            <a:endParaRPr lang="en-US" sz="1600" dirty="0">
              <a:solidFill>
                <a:srgbClr val="C00000"/>
              </a:solidFill>
            </a:endParaRPr>
          </a:p>
          <a:p>
            <a:pPr marL="0" indent="0">
              <a:buNone/>
            </a:pPr>
            <a:endParaRPr lang="en-US" sz="1600" dirty="0">
              <a:solidFill>
                <a:srgbClr val="7030A0"/>
              </a:solidFill>
            </a:endParaRPr>
          </a:p>
          <a:p>
            <a:pPr marL="0" indent="0">
              <a:buNone/>
            </a:pPr>
            <a:r>
              <a:rPr lang="en-US" sz="1600" dirty="0">
                <a:solidFill>
                  <a:srgbClr val="7030A0"/>
                </a:solidFill>
              </a:rPr>
              <a:t>Internal Guide            :  Prof. Abdul Kader Jailani</a:t>
            </a:r>
          </a:p>
          <a:p>
            <a:pPr marL="0" indent="0">
              <a:buNone/>
            </a:pPr>
            <a:r>
              <a:rPr lang="en-US" sz="1600" dirty="0">
                <a:solidFill>
                  <a:srgbClr val="7030A0"/>
                </a:solidFill>
              </a:rPr>
              <a:t>External Guide           :  Mr. Priyadarshi  </a:t>
            </a:r>
          </a:p>
          <a:p>
            <a:pPr marL="0" indent="0">
              <a:buNone/>
            </a:pPr>
            <a:r>
              <a:rPr lang="en-US" dirty="0">
                <a:solidFill>
                  <a:srgbClr val="7030A0"/>
                </a:solidFill>
              </a:rPr>
              <a:t>	</a:t>
            </a:r>
          </a:p>
        </p:txBody>
      </p:sp>
    </p:spTree>
    <p:extLst>
      <p:ext uri="{BB962C8B-B14F-4D97-AF65-F5344CB8AC3E}">
        <p14:creationId xmlns:p14="http://schemas.microsoft.com/office/powerpoint/2010/main" val="1667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834874" y="311725"/>
            <a:ext cx="6211927" cy="838202"/>
          </a:xfrm>
        </p:spPr>
        <p:txBody>
          <a:bodyPr/>
          <a:lstStyle/>
          <a:p>
            <a:r>
              <a:rPr lang="en-US" b="1" dirty="0">
                <a:solidFill>
                  <a:srgbClr val="FF0000"/>
                </a:solidFill>
              </a:rPr>
              <a:t>Agenda</a:t>
            </a:r>
          </a:p>
        </p:txBody>
      </p:sp>
      <p:sp>
        <p:nvSpPr>
          <p:cNvPr id="6" name="Content Placeholder 2"/>
          <p:cNvSpPr>
            <a:spLocks noGrp="1"/>
          </p:cNvSpPr>
          <p:nvPr>
            <p:ph type="body" sz="quarter" idx="17"/>
          </p:nvPr>
        </p:nvSpPr>
        <p:spPr>
          <a:xfrm>
            <a:off x="834874" y="1143000"/>
            <a:ext cx="6099326" cy="3962400"/>
          </a:xfrm>
        </p:spPr>
        <p:txBody>
          <a:bodyPr>
            <a:noAutofit/>
          </a:bodyPr>
          <a:lstStyle/>
          <a:p>
            <a:pPr>
              <a:lnSpc>
                <a:spcPct val="150000"/>
              </a:lnSpc>
              <a:spcAft>
                <a:spcPts val="600"/>
              </a:spcAft>
            </a:pPr>
            <a:r>
              <a:rPr lang="en-US" sz="2200" dirty="0">
                <a:solidFill>
                  <a:schemeClr val="tx1"/>
                </a:solidFill>
              </a:rPr>
              <a:t>Introduction  </a:t>
            </a:r>
          </a:p>
          <a:p>
            <a:pPr>
              <a:lnSpc>
                <a:spcPct val="150000"/>
              </a:lnSpc>
              <a:spcAft>
                <a:spcPts val="600"/>
              </a:spcAft>
            </a:pPr>
            <a:r>
              <a:rPr lang="en-US" sz="2200" dirty="0">
                <a:solidFill>
                  <a:schemeClr val="tx1"/>
                </a:solidFill>
              </a:rPr>
              <a:t>Abstract </a:t>
            </a:r>
          </a:p>
          <a:p>
            <a:pPr>
              <a:lnSpc>
                <a:spcPct val="150000"/>
              </a:lnSpc>
              <a:spcAft>
                <a:spcPts val="600"/>
              </a:spcAft>
            </a:pPr>
            <a:r>
              <a:rPr lang="en-US" sz="2200" dirty="0">
                <a:solidFill>
                  <a:schemeClr val="tx1"/>
                </a:solidFill>
              </a:rPr>
              <a:t>Literature Survey</a:t>
            </a:r>
          </a:p>
          <a:p>
            <a:pPr>
              <a:lnSpc>
                <a:spcPct val="150000"/>
              </a:lnSpc>
              <a:spcAft>
                <a:spcPts val="600"/>
              </a:spcAft>
            </a:pPr>
            <a:r>
              <a:rPr lang="en-US" sz="2200" dirty="0">
                <a:solidFill>
                  <a:schemeClr val="tx1"/>
                </a:solidFill>
              </a:rPr>
              <a:t>Software hardware Requirement</a:t>
            </a:r>
          </a:p>
          <a:p>
            <a:pPr>
              <a:lnSpc>
                <a:spcPct val="150000"/>
              </a:lnSpc>
              <a:spcAft>
                <a:spcPts val="600"/>
              </a:spcAft>
            </a:pPr>
            <a:r>
              <a:rPr lang="en-US" sz="2200" dirty="0">
                <a:solidFill>
                  <a:schemeClr val="tx1"/>
                </a:solidFill>
              </a:rPr>
              <a:t>Existing System and Proposed System  </a:t>
            </a:r>
          </a:p>
          <a:p>
            <a:pPr>
              <a:lnSpc>
                <a:spcPct val="150000"/>
              </a:lnSpc>
              <a:spcAft>
                <a:spcPts val="600"/>
              </a:spcAft>
            </a:pPr>
            <a:r>
              <a:rPr lang="en-US" sz="2200" dirty="0">
                <a:solidFill>
                  <a:schemeClr val="tx1"/>
                </a:solidFill>
              </a:rPr>
              <a:t>Module Description</a:t>
            </a:r>
          </a:p>
        </p:txBody>
      </p:sp>
      <p:sp>
        <p:nvSpPr>
          <p:cNvPr id="4" name="TextBox 3">
            <a:extLst>
              <a:ext uri="{FF2B5EF4-FFF2-40B4-BE49-F238E27FC236}">
                <a16:creationId xmlns:a16="http://schemas.microsoft.com/office/drawing/2014/main" id="{41EC5994-401B-BC73-910C-011CD287870A}"/>
              </a:ext>
            </a:extLst>
          </p:cNvPr>
          <p:cNvSpPr txBox="1"/>
          <p:nvPr/>
        </p:nvSpPr>
        <p:spPr>
          <a:xfrm>
            <a:off x="7315201" y="1149927"/>
            <a:ext cx="3886200" cy="1559401"/>
          </a:xfrm>
          <a:prstGeom prst="rect">
            <a:avLst/>
          </a:prstGeom>
          <a:noFill/>
        </p:spPr>
        <p:txBody>
          <a:bodyPr wrap="square" rtlCol="0">
            <a:spAutoFit/>
          </a:bodyPr>
          <a:lstStyle/>
          <a:p>
            <a:pPr>
              <a:lnSpc>
                <a:spcPct val="150000"/>
              </a:lnSpc>
            </a:pPr>
            <a:r>
              <a:rPr lang="en-US" sz="2200" dirty="0">
                <a:latin typeface="Roboto Medium" panose="02000000000000000000" pitchFamily="2" charset="0"/>
                <a:ea typeface="Roboto Medium" panose="02000000000000000000" pitchFamily="2" charset="0"/>
              </a:rPr>
              <a:t>7. Table Design </a:t>
            </a:r>
          </a:p>
          <a:p>
            <a:pPr>
              <a:lnSpc>
                <a:spcPct val="150000"/>
              </a:lnSpc>
            </a:pPr>
            <a:r>
              <a:rPr lang="en-US" sz="2200" dirty="0">
                <a:latin typeface="Roboto Medium" panose="02000000000000000000" pitchFamily="2" charset="0"/>
                <a:ea typeface="Roboto Medium" panose="02000000000000000000" pitchFamily="2" charset="0"/>
              </a:rPr>
              <a:t>8. Result </a:t>
            </a:r>
          </a:p>
          <a:p>
            <a:pPr marL="342900" indent="-342900">
              <a:lnSpc>
                <a:spcPct val="150000"/>
              </a:lnSpc>
              <a:buFont typeface="+mj-lt"/>
              <a:buAutoNum type="arabicPeriod"/>
            </a:pPr>
            <a:endParaRPr lang="en-US" sz="2200" dirty="0">
              <a:latin typeface="Roboto Medium" panose="02000000000000000000" pitchFamily="2" charset="0"/>
              <a:ea typeface="Roboto Medium"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5A91F63-56CA-DCDF-63CF-FA86F699604C}"/>
              </a:ext>
            </a:extLst>
          </p:cNvPr>
          <p:cNvSpPr>
            <a:spLocks noGrp="1"/>
          </p:cNvSpPr>
          <p:nvPr>
            <p:ph type="title"/>
          </p:nvPr>
        </p:nvSpPr>
        <p:spPr>
          <a:xfrm>
            <a:off x="391378" y="320675"/>
            <a:ext cx="11407487" cy="1325563"/>
          </a:xfrm>
        </p:spPr>
        <p:txBody>
          <a:bodyPr vert="horz" lIns="91440" tIns="45720" rIns="91440" bIns="45720" rtlCol="0" anchor="ctr">
            <a:normAutofit/>
          </a:bodyPr>
          <a:lstStyle/>
          <a:p>
            <a:r>
              <a:rPr lang="en-US" sz="5400" kern="1200" dirty="0">
                <a:solidFill>
                  <a:schemeClr val="bg1"/>
                </a:solidFill>
                <a:latin typeface="+mj-lt"/>
                <a:ea typeface="+mj-ea"/>
                <a:cs typeface="+mj-cs"/>
              </a:rPr>
              <a:t># model description (core)</a:t>
            </a:r>
          </a:p>
        </p:txBody>
      </p:sp>
      <p:sp>
        <p:nvSpPr>
          <p:cNvPr id="2" name="Slide Number Placeholder 1">
            <a:extLst>
              <a:ext uri="{FF2B5EF4-FFF2-40B4-BE49-F238E27FC236}">
                <a16:creationId xmlns:a16="http://schemas.microsoft.com/office/drawing/2014/main" id="{C350E5F6-1D2A-E055-C3CF-DF3D68017435}"/>
              </a:ext>
            </a:extLst>
          </p:cNvPr>
          <p:cNvSpPr>
            <a:spLocks noGrp="1"/>
          </p:cNvSpPr>
          <p:nvPr>
            <p:ph type="sldNum" sz="quarter" idx="14"/>
          </p:nvPr>
        </p:nvSpPr>
        <p:spPr>
          <a:xfrm>
            <a:off x="9090426"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smtClean="0">
                <a:solidFill>
                  <a:schemeClr val="tx1">
                    <a:tint val="75000"/>
                  </a:schemeClr>
                </a:solidFill>
                <a:latin typeface="+mn-lt"/>
                <a:ea typeface="+mn-ea"/>
              </a:rPr>
              <a:pPr algn="r">
                <a:spcAft>
                  <a:spcPts val="600"/>
                </a:spcAft>
              </a:pPr>
              <a:t>4</a:t>
            </a:fld>
            <a:endParaRPr lang="en-US" sz="1200">
              <a:solidFill>
                <a:schemeClr val="tx1">
                  <a:tint val="75000"/>
                </a:schemeClr>
              </a:solidFill>
              <a:latin typeface="+mn-lt"/>
              <a:ea typeface="+mn-ea"/>
            </a:endParaRPr>
          </a:p>
        </p:txBody>
      </p:sp>
      <p:graphicFrame>
        <p:nvGraphicFramePr>
          <p:cNvPr id="6" name="Text Placeholder 3">
            <a:extLst>
              <a:ext uri="{FF2B5EF4-FFF2-40B4-BE49-F238E27FC236}">
                <a16:creationId xmlns:a16="http://schemas.microsoft.com/office/drawing/2014/main" id="{1A1E774E-4433-4CD9-EC61-CCF868A99D57}"/>
              </a:ext>
            </a:extLst>
          </p:cNvPr>
          <p:cNvGraphicFramePr/>
          <p:nvPr>
            <p:extLst>
              <p:ext uri="{D42A27DB-BD31-4B8C-83A1-F6EECF244321}">
                <p14:modId xmlns:p14="http://schemas.microsoft.com/office/powerpoint/2010/main" val="1039748098"/>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09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810B019D-B23A-3663-86C3-770F7F890BBB}"/>
              </a:ext>
            </a:extLst>
          </p:cNvPr>
          <p:cNvPicPr>
            <a:picLocks noChangeAspect="1"/>
          </p:cNvPicPr>
          <p:nvPr/>
        </p:nvPicPr>
        <p:blipFill>
          <a:blip r:embed="rId2"/>
          <a:stretch>
            <a:fillRect/>
          </a:stretch>
        </p:blipFill>
        <p:spPr>
          <a:xfrm>
            <a:off x="6486313" y="2106672"/>
            <a:ext cx="5477087" cy="3685589"/>
          </a:xfrm>
          <a:prstGeom prst="rect">
            <a:avLst/>
          </a:prstGeom>
        </p:spPr>
      </p:pic>
      <p:sp>
        <p:nvSpPr>
          <p:cNvPr id="4" name="Title 3">
            <a:extLst>
              <a:ext uri="{FF2B5EF4-FFF2-40B4-BE49-F238E27FC236}">
                <a16:creationId xmlns:a16="http://schemas.microsoft.com/office/drawing/2014/main" id="{0CA9A8E9-2CB9-D64F-6A53-2A83BD5C70EC}"/>
              </a:ext>
            </a:extLst>
          </p:cNvPr>
          <p:cNvSpPr>
            <a:spLocks noGrp="1"/>
          </p:cNvSpPr>
          <p:nvPr>
            <p:ph type="title"/>
          </p:nvPr>
        </p:nvSpPr>
        <p:spPr>
          <a:xfrm>
            <a:off x="457200" y="446120"/>
            <a:ext cx="7915200" cy="1241359"/>
          </a:xfrm>
        </p:spPr>
        <p:txBody>
          <a:bodyPr/>
          <a:lstStyle/>
          <a:p>
            <a:r>
              <a:rPr lang="en-US" sz="3600" dirty="0">
                <a:solidFill>
                  <a:schemeClr val="tx1"/>
                </a:solidFill>
              </a:rPr>
              <a:t>#  Introduction</a:t>
            </a:r>
          </a:p>
        </p:txBody>
      </p:sp>
      <p:sp>
        <p:nvSpPr>
          <p:cNvPr id="5" name="Slide Number Placeholder 4">
            <a:extLst>
              <a:ext uri="{FF2B5EF4-FFF2-40B4-BE49-F238E27FC236}">
                <a16:creationId xmlns:a16="http://schemas.microsoft.com/office/drawing/2014/main" id="{A513E68D-9E1D-293B-7A40-7F3548AEA159}"/>
              </a:ext>
            </a:extLst>
          </p:cNvPr>
          <p:cNvSpPr>
            <a:spLocks noGrp="1"/>
          </p:cNvSpPr>
          <p:nvPr>
            <p:ph type="sldNum" sz="quarter" idx="14"/>
          </p:nvPr>
        </p:nvSpPr>
        <p:spPr/>
        <p:txBody>
          <a:bodyPr/>
          <a:lstStyle/>
          <a:p>
            <a:fld id="{45A3C14A-F937-4231-B6F1-40B429FAFB2F}" type="slidenum">
              <a:rPr lang="en-NZ" smtClean="0"/>
              <a:pPr/>
              <a:t>5</a:t>
            </a:fld>
            <a:endParaRPr lang="en-NZ" dirty="0"/>
          </a:p>
        </p:txBody>
      </p:sp>
      <p:graphicFrame>
        <p:nvGraphicFramePr>
          <p:cNvPr id="8" name="Text Placeholder 1">
            <a:extLst>
              <a:ext uri="{FF2B5EF4-FFF2-40B4-BE49-F238E27FC236}">
                <a16:creationId xmlns:a16="http://schemas.microsoft.com/office/drawing/2014/main" id="{3752EA6D-812E-FB5B-F1C6-BBC741268D7B}"/>
              </a:ext>
            </a:extLst>
          </p:cNvPr>
          <p:cNvGraphicFramePr/>
          <p:nvPr>
            <p:extLst>
              <p:ext uri="{D42A27DB-BD31-4B8C-83A1-F6EECF244321}">
                <p14:modId xmlns:p14="http://schemas.microsoft.com/office/powerpoint/2010/main" val="2437573035"/>
              </p:ext>
            </p:extLst>
          </p:nvPr>
        </p:nvGraphicFramePr>
        <p:xfrm>
          <a:off x="397732" y="1066800"/>
          <a:ext cx="5698267"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743CBE76-6C98-F263-8E04-71534671C1E0}"/>
              </a:ext>
            </a:extLst>
          </p:cNvPr>
          <p:cNvPicPr>
            <a:picLocks noChangeAspect="1"/>
          </p:cNvPicPr>
          <p:nvPr/>
        </p:nvPicPr>
        <p:blipFill>
          <a:blip r:embed="rId8"/>
          <a:stretch>
            <a:fillRect/>
          </a:stretch>
        </p:blipFill>
        <p:spPr>
          <a:xfrm>
            <a:off x="9046128" y="1065739"/>
            <a:ext cx="2812268" cy="497640"/>
          </a:xfrm>
          <a:prstGeom prst="rect">
            <a:avLst/>
          </a:prstGeom>
        </p:spPr>
      </p:pic>
      <p:pic>
        <p:nvPicPr>
          <p:cNvPr id="1028" name="Picture 4" descr="Elastic Cloud on Kubernetes | Deploy and Orchestrate Elasticsearch on  Kubernetes">
            <a:extLst>
              <a:ext uri="{FF2B5EF4-FFF2-40B4-BE49-F238E27FC236}">
                <a16:creationId xmlns:a16="http://schemas.microsoft.com/office/drawing/2014/main" id="{705751DA-4C8A-A4E4-6C8D-FBE6DBE928F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23258" y="317041"/>
            <a:ext cx="2095611" cy="153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07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869DD-3AAB-94CF-FF29-8A60190FCC31}"/>
              </a:ext>
            </a:extLst>
          </p:cNvPr>
          <p:cNvSpPr>
            <a:spLocks noGrp="1"/>
          </p:cNvSpPr>
          <p:nvPr>
            <p:ph type="title"/>
          </p:nvPr>
        </p:nvSpPr>
        <p:spPr>
          <a:xfrm>
            <a:off x="391046" y="191652"/>
            <a:ext cx="6211927" cy="838202"/>
          </a:xfrm>
        </p:spPr>
        <p:txBody>
          <a:bodyPr/>
          <a:lstStyle/>
          <a:p>
            <a:r>
              <a:rPr lang="en-US" dirty="0">
                <a:solidFill>
                  <a:schemeClr val="tx1"/>
                </a:solidFill>
              </a:rPr>
              <a:t># literature survey</a:t>
            </a:r>
          </a:p>
        </p:txBody>
      </p:sp>
      <p:sp>
        <p:nvSpPr>
          <p:cNvPr id="5" name="Slide Number Placeholder 4">
            <a:extLst>
              <a:ext uri="{FF2B5EF4-FFF2-40B4-BE49-F238E27FC236}">
                <a16:creationId xmlns:a16="http://schemas.microsoft.com/office/drawing/2014/main" id="{16B86172-64D5-70A4-4DA4-39341557DBDE}"/>
              </a:ext>
            </a:extLst>
          </p:cNvPr>
          <p:cNvSpPr>
            <a:spLocks noGrp="1"/>
          </p:cNvSpPr>
          <p:nvPr>
            <p:ph type="sldNum" sz="quarter" idx="14"/>
          </p:nvPr>
        </p:nvSpPr>
        <p:spPr/>
        <p:txBody>
          <a:bodyPr/>
          <a:lstStyle/>
          <a:p>
            <a:fld id="{45A3C14A-F937-4231-B6F1-40B429FAFB2F}" type="slidenum">
              <a:rPr lang="en-NZ" smtClean="0"/>
              <a:pPr/>
              <a:t>6</a:t>
            </a:fld>
            <a:endParaRPr lang="en-NZ" dirty="0"/>
          </a:p>
        </p:txBody>
      </p:sp>
      <p:pic>
        <p:nvPicPr>
          <p:cNvPr id="10" name="Picture 9" descr="Diagram&#10;&#10;Description automatically generated">
            <a:extLst>
              <a:ext uri="{FF2B5EF4-FFF2-40B4-BE49-F238E27FC236}">
                <a16:creationId xmlns:a16="http://schemas.microsoft.com/office/drawing/2014/main" id="{895698DE-9005-26E8-E1DD-9D1511054D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83" y="4076015"/>
            <a:ext cx="4370691" cy="1846162"/>
          </a:xfrm>
          <a:prstGeom prst="rect">
            <a:avLst/>
          </a:prstGeom>
        </p:spPr>
      </p:pic>
      <p:graphicFrame>
        <p:nvGraphicFramePr>
          <p:cNvPr id="11" name="Text Placeholder 1">
            <a:extLst>
              <a:ext uri="{FF2B5EF4-FFF2-40B4-BE49-F238E27FC236}">
                <a16:creationId xmlns:a16="http://schemas.microsoft.com/office/drawing/2014/main" id="{9D12B0D5-4775-FCB5-8445-897EF45CCEB8}"/>
              </a:ext>
            </a:extLst>
          </p:cNvPr>
          <p:cNvGraphicFramePr/>
          <p:nvPr>
            <p:extLst>
              <p:ext uri="{D42A27DB-BD31-4B8C-83A1-F6EECF244321}">
                <p14:modId xmlns:p14="http://schemas.microsoft.com/office/powerpoint/2010/main" val="3512447986"/>
              </p:ext>
            </p:extLst>
          </p:nvPr>
        </p:nvGraphicFramePr>
        <p:xfrm>
          <a:off x="5313908" y="952500"/>
          <a:ext cx="6487046"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Introduction to Kubernetes: what problems does it solve? | by Wojciech  Krzywiec | Medium">
            <a:extLst>
              <a:ext uri="{FF2B5EF4-FFF2-40B4-BE49-F238E27FC236}">
                <a16:creationId xmlns:a16="http://schemas.microsoft.com/office/drawing/2014/main" id="{16728BBF-DC0F-79FB-4B6A-3EC28F9248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1084136"/>
            <a:ext cx="4846572" cy="293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20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34C9B-5EFF-8BA2-CC4B-89614ADCF5BD}"/>
              </a:ext>
            </a:extLst>
          </p:cNvPr>
          <p:cNvSpPr>
            <a:spLocks noGrp="1"/>
          </p:cNvSpPr>
          <p:nvPr>
            <p:ph type="body" sz="quarter" idx="17"/>
          </p:nvPr>
        </p:nvSpPr>
        <p:spPr>
          <a:xfrm>
            <a:off x="695400" y="1393784"/>
            <a:ext cx="5095800" cy="4702216"/>
          </a:xfrm>
        </p:spPr>
        <p:txBody>
          <a:bodyPr/>
          <a:lstStyle/>
          <a:p>
            <a:pPr marL="0" indent="0" algn="just">
              <a:buNone/>
            </a:pPr>
            <a:r>
              <a:rPr lang="en-US" sz="1800" dirty="0">
                <a:solidFill>
                  <a:schemeClr val="tx1"/>
                </a:solidFill>
              </a:rPr>
              <a:t>We will be creating a simple flask app for this project &amp; then we will see how we can first create a docker image of your application using Docker file and later deploy it on Kubernetes (available in docker desktop's built in Kubernetes environment) using AWS platform.</a:t>
            </a:r>
          </a:p>
          <a:p>
            <a:pPr marL="0" indent="0" algn="just">
              <a:buNone/>
            </a:pPr>
            <a:endParaRPr lang="en-US" sz="1800" dirty="0">
              <a:solidFill>
                <a:schemeClr val="tx1"/>
              </a:solidFill>
            </a:endParaRPr>
          </a:p>
          <a:p>
            <a:pPr marL="0" indent="0" algn="just">
              <a:buNone/>
            </a:pPr>
            <a:r>
              <a:rPr lang="en-US" sz="1800" dirty="0">
                <a:solidFill>
                  <a:schemeClr val="tx1"/>
                </a:solidFill>
              </a:rPr>
              <a:t>Here's how we will proceed:</a:t>
            </a:r>
          </a:p>
          <a:p>
            <a:pPr marL="285750" indent="-285750" algn="just">
              <a:buFont typeface="Wingdings" panose="05000000000000000000" pitchFamily="2" charset="2"/>
              <a:buChar char="Ø"/>
            </a:pPr>
            <a:r>
              <a:rPr lang="en-US" sz="1800" dirty="0">
                <a:solidFill>
                  <a:schemeClr val="tx1"/>
                </a:solidFill>
              </a:rPr>
              <a:t>We will create our application in </a:t>
            </a:r>
            <a:r>
              <a:rPr lang="en-US" sz="1800" dirty="0" err="1">
                <a:solidFill>
                  <a:schemeClr val="tx1"/>
                </a:solidFill>
              </a:rPr>
              <a:t>VSCode</a:t>
            </a:r>
            <a:r>
              <a:rPr lang="en-US" sz="1800" dirty="0">
                <a:solidFill>
                  <a:schemeClr val="tx1"/>
                </a:solidFill>
              </a:rPr>
              <a:t>.</a:t>
            </a:r>
          </a:p>
          <a:p>
            <a:pPr marL="285750" indent="-285750" algn="just">
              <a:buFont typeface="Wingdings" panose="05000000000000000000" pitchFamily="2" charset="2"/>
              <a:buChar char="Ø"/>
            </a:pPr>
            <a:r>
              <a:rPr lang="en-US" sz="1800" dirty="0">
                <a:solidFill>
                  <a:schemeClr val="tx1"/>
                </a:solidFill>
              </a:rPr>
              <a:t>Containerize our flask-app by creating an image using Docker file.</a:t>
            </a:r>
          </a:p>
          <a:p>
            <a:pPr marL="285750" indent="-285750" algn="just">
              <a:buFont typeface="Wingdings" panose="05000000000000000000" pitchFamily="2" charset="2"/>
              <a:buChar char="Ø"/>
            </a:pPr>
            <a:r>
              <a:rPr lang="en-US" sz="1800" dirty="0">
                <a:solidFill>
                  <a:schemeClr val="tx1"/>
                </a:solidFill>
              </a:rPr>
              <a:t>Finally deploying everything on Kubernetes.</a:t>
            </a:r>
          </a:p>
          <a:p>
            <a:pPr marL="136525" lvl="2" algn="just"/>
            <a:r>
              <a:rPr lang="en-US" sz="2400" dirty="0">
                <a:solidFill>
                  <a:schemeClr val="tx1"/>
                </a:solidFill>
              </a:rPr>
              <a:t>			</a:t>
            </a:r>
            <a:r>
              <a:rPr lang="en-US" sz="2200" dirty="0">
                <a:solidFill>
                  <a:schemeClr val="tx1"/>
                </a:solidFill>
                <a:latin typeface="Roboto Medium" panose="02000000000000000000" pitchFamily="2" charset="0"/>
                <a:ea typeface="Roboto Medium" panose="02000000000000000000" pitchFamily="2" charset="0"/>
              </a:rPr>
              <a:t>Sounds Simple!!?</a:t>
            </a:r>
          </a:p>
          <a:p>
            <a:pPr marL="0" indent="0" algn="just">
              <a:buNone/>
            </a:pPr>
            <a:endParaRPr lang="en-US" sz="1800" dirty="0">
              <a:solidFill>
                <a:schemeClr val="tx1"/>
              </a:solidFill>
            </a:endParaRPr>
          </a:p>
        </p:txBody>
      </p:sp>
      <p:sp>
        <p:nvSpPr>
          <p:cNvPr id="4" name="Title 3">
            <a:extLst>
              <a:ext uri="{FF2B5EF4-FFF2-40B4-BE49-F238E27FC236}">
                <a16:creationId xmlns:a16="http://schemas.microsoft.com/office/drawing/2014/main" id="{A7FCDADA-05AF-4CC3-454C-23EF84BD653C}"/>
              </a:ext>
            </a:extLst>
          </p:cNvPr>
          <p:cNvSpPr>
            <a:spLocks noGrp="1"/>
          </p:cNvSpPr>
          <p:nvPr>
            <p:ph type="title"/>
          </p:nvPr>
        </p:nvSpPr>
        <p:spPr/>
        <p:txBody>
          <a:bodyPr/>
          <a:lstStyle/>
          <a:p>
            <a:r>
              <a:rPr lang="en-US" dirty="0">
                <a:solidFill>
                  <a:schemeClr val="tx1"/>
                </a:solidFill>
              </a:rPr>
              <a:t># Abstraction</a:t>
            </a:r>
          </a:p>
        </p:txBody>
      </p:sp>
      <p:sp>
        <p:nvSpPr>
          <p:cNvPr id="5" name="Slide Number Placeholder 4">
            <a:extLst>
              <a:ext uri="{FF2B5EF4-FFF2-40B4-BE49-F238E27FC236}">
                <a16:creationId xmlns:a16="http://schemas.microsoft.com/office/drawing/2014/main" id="{057918E9-F2BF-71AF-90AC-F4A97957F873}"/>
              </a:ext>
            </a:extLst>
          </p:cNvPr>
          <p:cNvSpPr>
            <a:spLocks noGrp="1"/>
          </p:cNvSpPr>
          <p:nvPr>
            <p:ph type="sldNum" sz="quarter" idx="14"/>
          </p:nvPr>
        </p:nvSpPr>
        <p:spPr/>
        <p:txBody>
          <a:bodyPr/>
          <a:lstStyle/>
          <a:p>
            <a:fld id="{45A3C14A-F937-4231-B6F1-40B429FAFB2F}" type="slidenum">
              <a:rPr lang="en-NZ" smtClean="0"/>
              <a:pPr/>
              <a:t>7</a:t>
            </a:fld>
            <a:endParaRPr lang="en-NZ" dirty="0"/>
          </a:p>
        </p:txBody>
      </p:sp>
      <p:pic>
        <p:nvPicPr>
          <p:cNvPr id="6" name="Picture 5" descr="Diagram&#10;&#10;Description automatically generated">
            <a:extLst>
              <a:ext uri="{FF2B5EF4-FFF2-40B4-BE49-F238E27FC236}">
                <a16:creationId xmlns:a16="http://schemas.microsoft.com/office/drawing/2014/main" id="{561B37C7-4978-F529-74FA-BEFD9D460F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0554" y="685800"/>
            <a:ext cx="4183483" cy="1868549"/>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218E0F3C-D84E-45C8-3FC9-9CF66AE79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3147" y="2879725"/>
            <a:ext cx="5282172" cy="2890899"/>
          </a:xfrm>
          <a:prstGeom prst="rect">
            <a:avLst/>
          </a:prstGeom>
        </p:spPr>
      </p:pic>
    </p:spTree>
    <p:extLst>
      <p:ext uri="{BB962C8B-B14F-4D97-AF65-F5344CB8AC3E}">
        <p14:creationId xmlns:p14="http://schemas.microsoft.com/office/powerpoint/2010/main" val="40271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53649C-6562-DCAA-332F-03E1B1A11862}"/>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E8F94D52-164F-A024-95B3-529396F1673D}"/>
              </a:ext>
            </a:extLst>
          </p:cNvPr>
          <p:cNvSpPr>
            <a:spLocks noGrp="1"/>
          </p:cNvSpPr>
          <p:nvPr>
            <p:ph type="title"/>
          </p:nvPr>
        </p:nvSpPr>
        <p:spPr>
          <a:xfrm>
            <a:off x="381000" y="152398"/>
            <a:ext cx="6211927" cy="838202"/>
          </a:xfrm>
        </p:spPr>
        <p:txBody>
          <a:bodyPr/>
          <a:lstStyle/>
          <a:p>
            <a:r>
              <a:rPr lang="en-US" dirty="0">
                <a:solidFill>
                  <a:schemeClr val="tx1"/>
                </a:solidFill>
              </a:rPr>
              <a:t># objectives and prerequisites</a:t>
            </a:r>
          </a:p>
        </p:txBody>
      </p:sp>
      <p:sp>
        <p:nvSpPr>
          <p:cNvPr id="6" name="TextBox 5">
            <a:extLst>
              <a:ext uri="{FF2B5EF4-FFF2-40B4-BE49-F238E27FC236}">
                <a16:creationId xmlns:a16="http://schemas.microsoft.com/office/drawing/2014/main" id="{D4499E7A-DDAB-4F88-C2FF-63B4C91A08BD}"/>
              </a:ext>
            </a:extLst>
          </p:cNvPr>
          <p:cNvSpPr txBox="1"/>
          <p:nvPr/>
        </p:nvSpPr>
        <p:spPr>
          <a:xfrm>
            <a:off x="6315002" y="1233988"/>
            <a:ext cx="5315858" cy="3087897"/>
          </a:xfrm>
          <a:prstGeom prst="rect">
            <a:avLst/>
          </a:prstGeom>
          <a:noFill/>
        </p:spPr>
        <p:txBody>
          <a:bodyPr wrap="square" rtlCol="0">
            <a:spAutoFit/>
          </a:bodyPr>
          <a:lstStyle/>
          <a:p>
            <a:pPr marL="342900" marR="0" lvl="0" indent="-342900" algn="just">
              <a:lnSpc>
                <a:spcPct val="107000"/>
              </a:lnSpc>
              <a:spcBef>
                <a:spcPts val="100"/>
              </a:spcBef>
              <a:spcAft>
                <a:spcPts val="0"/>
              </a:spcAft>
              <a:buFont typeface="Symbol" panose="05050102010706020507" pitchFamily="18" charset="2"/>
              <a:buChar char=""/>
            </a:pPr>
            <a:r>
              <a:rPr lang="en-IN" sz="1800" dirty="0">
                <a:effectLst/>
                <a:latin typeface="Roboto Medium" panose="02000000000000000000" pitchFamily="2" charset="0"/>
                <a:ea typeface="Roboto Medium" panose="02000000000000000000" pitchFamily="2" charset="0"/>
                <a:cs typeface="Cordia New" panose="020B0304020202020204" pitchFamily="34" charset="-34"/>
              </a:rPr>
              <a:t>Familiarity with Kubernetes concepts. If you're new to Kubernetes, start with the basics of Kubernetes.</a:t>
            </a:r>
            <a:endParaRPr lang="en-US" sz="1800" dirty="0">
              <a:effectLst/>
              <a:latin typeface="Roboto Medium" panose="02000000000000000000" pitchFamily="2" charset="0"/>
              <a:ea typeface="Roboto Medium" panose="02000000000000000000" pitchFamily="2" charset="0"/>
              <a:cs typeface="Cordia New" panose="020B0304020202020204" pitchFamily="34" charset="-34"/>
            </a:endParaRPr>
          </a:p>
          <a:p>
            <a:pPr marL="342900" marR="0" lvl="0" indent="-342900" algn="just">
              <a:lnSpc>
                <a:spcPct val="107000"/>
              </a:lnSpc>
              <a:spcBef>
                <a:spcPts val="100"/>
              </a:spcBef>
              <a:spcAft>
                <a:spcPts val="0"/>
              </a:spcAft>
              <a:buFont typeface="Symbol" panose="05050102010706020507" pitchFamily="18" charset="2"/>
              <a:buChar char=""/>
            </a:pPr>
            <a:r>
              <a:rPr lang="en-IN" sz="1800" dirty="0">
                <a:effectLst/>
                <a:latin typeface="Roboto Medium" panose="02000000000000000000" pitchFamily="2" charset="0"/>
                <a:ea typeface="Roboto Medium" panose="02000000000000000000" pitchFamily="2" charset="0"/>
                <a:cs typeface="Cordia New" panose="020B0304020202020204" pitchFamily="34" charset="-34"/>
              </a:rPr>
              <a:t>Familiarity with Git and GitHub.</a:t>
            </a:r>
            <a:endParaRPr lang="en-US" sz="1800" dirty="0">
              <a:effectLst/>
              <a:latin typeface="Roboto Medium" panose="02000000000000000000" pitchFamily="2" charset="0"/>
              <a:ea typeface="Roboto Medium" panose="02000000000000000000" pitchFamily="2" charset="0"/>
              <a:cs typeface="Cordia New" panose="020B0304020202020204" pitchFamily="34" charset="-34"/>
            </a:endParaRPr>
          </a:p>
          <a:p>
            <a:pPr marL="342900" marR="0" lvl="0" indent="-342900" algn="just">
              <a:lnSpc>
                <a:spcPct val="107000"/>
              </a:lnSpc>
              <a:spcBef>
                <a:spcPts val="100"/>
              </a:spcBef>
              <a:spcAft>
                <a:spcPts val="0"/>
              </a:spcAft>
              <a:buFont typeface="Symbol" panose="05050102010706020507" pitchFamily="18" charset="2"/>
              <a:buChar char=""/>
            </a:pPr>
            <a:r>
              <a:rPr lang="en-IN" sz="1800" dirty="0">
                <a:effectLst/>
                <a:latin typeface="Roboto Medium" panose="02000000000000000000" pitchFamily="2" charset="0"/>
                <a:ea typeface="Roboto Medium" panose="02000000000000000000" pitchFamily="2" charset="0"/>
                <a:cs typeface="Cordia New" panose="020B0304020202020204" pitchFamily="34" charset="-34"/>
              </a:rPr>
              <a:t>Familiarity with Docker and Docker images.</a:t>
            </a:r>
            <a:endParaRPr lang="en-US" sz="1800" dirty="0">
              <a:effectLst/>
              <a:latin typeface="Roboto Medium" panose="02000000000000000000" pitchFamily="2" charset="0"/>
              <a:ea typeface="Roboto Medium" panose="02000000000000000000" pitchFamily="2" charset="0"/>
              <a:cs typeface="Cordia New" panose="020B0304020202020204" pitchFamily="34" charset="-34"/>
            </a:endParaRPr>
          </a:p>
          <a:p>
            <a:pPr marL="342900" marR="0" lvl="0" indent="-342900" algn="just">
              <a:lnSpc>
                <a:spcPct val="107000"/>
              </a:lnSpc>
              <a:spcBef>
                <a:spcPts val="100"/>
              </a:spcBef>
              <a:spcAft>
                <a:spcPts val="0"/>
              </a:spcAft>
              <a:buFont typeface="Symbol" panose="05050102010706020507" pitchFamily="18" charset="2"/>
              <a:buChar char=""/>
            </a:pPr>
            <a:r>
              <a:rPr lang="en-IN" sz="1800" dirty="0">
                <a:effectLst/>
                <a:latin typeface="Roboto Medium" panose="02000000000000000000" pitchFamily="2" charset="0"/>
                <a:ea typeface="Roboto Medium" panose="02000000000000000000" pitchFamily="2" charset="0"/>
                <a:cs typeface="Cordia New" panose="020B0304020202020204" pitchFamily="34" charset="-34"/>
              </a:rPr>
              <a:t>Ability to create a Docker container. If you're new to Docker, start with the intro to containers</a:t>
            </a:r>
            <a:endParaRPr lang="en-US" sz="1800" dirty="0">
              <a:effectLst/>
              <a:latin typeface="Roboto Medium" panose="02000000000000000000" pitchFamily="2" charset="0"/>
              <a:ea typeface="Roboto Medium" panose="02000000000000000000" pitchFamily="2" charset="0"/>
              <a:cs typeface="Cordia New" panose="020B0304020202020204" pitchFamily="34" charset="-34"/>
            </a:endParaRPr>
          </a:p>
          <a:p>
            <a:pPr marL="0" marR="0" algn="just">
              <a:lnSpc>
                <a:spcPct val="107000"/>
              </a:lnSpc>
              <a:spcBef>
                <a:spcPts val="100"/>
              </a:spcBef>
              <a:spcAft>
                <a:spcPts val="0"/>
              </a:spcAft>
            </a:pPr>
            <a:r>
              <a:rPr lang="en-US" sz="1800" kern="100" dirty="0">
                <a:effectLst/>
                <a:latin typeface="Roboto Medium" panose="02000000000000000000" pitchFamily="2" charset="0"/>
                <a:ea typeface="Roboto Medium" panose="02000000000000000000" pitchFamily="2" charset="0"/>
                <a:cs typeface="Cordia New" panose="020B0304020202020204" pitchFamily="34" charset="-34"/>
              </a:rPr>
              <a:t> </a:t>
            </a:r>
          </a:p>
          <a:p>
            <a:pPr algn="just"/>
            <a:endParaRPr lang="en-US" dirty="0">
              <a:latin typeface="Roboto Medium" panose="02000000000000000000" pitchFamily="2" charset="0"/>
              <a:ea typeface="Roboto Medium" panose="02000000000000000000" pitchFamily="2" charset="0"/>
            </a:endParaRPr>
          </a:p>
        </p:txBody>
      </p:sp>
      <p:graphicFrame>
        <p:nvGraphicFramePr>
          <p:cNvPr id="8" name="Text Placeholder 3">
            <a:extLst>
              <a:ext uri="{FF2B5EF4-FFF2-40B4-BE49-F238E27FC236}">
                <a16:creationId xmlns:a16="http://schemas.microsoft.com/office/drawing/2014/main" id="{C92B76B0-9C90-44CA-68F1-408BA95EAE87}"/>
              </a:ext>
            </a:extLst>
          </p:cNvPr>
          <p:cNvGraphicFramePr/>
          <p:nvPr>
            <p:extLst>
              <p:ext uri="{D42A27DB-BD31-4B8C-83A1-F6EECF244321}">
                <p14:modId xmlns:p14="http://schemas.microsoft.com/office/powerpoint/2010/main" val="619931535"/>
              </p:ext>
            </p:extLst>
          </p:nvPr>
        </p:nvGraphicFramePr>
        <p:xfrm>
          <a:off x="561140" y="990600"/>
          <a:ext cx="553486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91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29F74E-B3A4-2B66-066B-DB94886A33AB}"/>
              </a:ext>
            </a:extLst>
          </p:cNvPr>
          <p:cNvSpPr>
            <a:spLocks noGrp="1"/>
          </p:cNvSpPr>
          <p:nvPr>
            <p:ph type="body" sz="quarter" idx="17"/>
          </p:nvPr>
        </p:nvSpPr>
        <p:spPr>
          <a:xfrm>
            <a:off x="695400" y="1328575"/>
            <a:ext cx="5112568" cy="4495799"/>
          </a:xfrm>
        </p:spPr>
        <p:txBody>
          <a:bodyPr/>
          <a:lstStyle/>
          <a:p>
            <a:pPr marL="171450" indent="-171450">
              <a:buFont typeface="Arial" panose="020B0604020202020204" pitchFamily="34" charset="0"/>
              <a:buChar char="•"/>
            </a:pPr>
            <a:r>
              <a:rPr lang="en-US" sz="1800" dirty="0">
                <a:solidFill>
                  <a:schemeClr val="tx1"/>
                </a:solidFill>
                <a:cs typeface="Arial" panose="020B0604020202020204" pitchFamily="34" charset="0"/>
              </a:rPr>
              <a:t>Software and Tools Used: </a:t>
            </a:r>
          </a:p>
          <a:p>
            <a:pPr marL="0" indent="0">
              <a:buNone/>
            </a:pPr>
            <a:r>
              <a:rPr lang="en-US" sz="1800" dirty="0">
                <a:solidFill>
                  <a:schemeClr val="tx1"/>
                </a:solidFill>
                <a:cs typeface="Arial" panose="020B0604020202020204" pitchFamily="34" charset="0"/>
              </a:rPr>
              <a:t>	Kubernetes (Latest Version)</a:t>
            </a:r>
          </a:p>
          <a:p>
            <a:pPr marL="0" indent="0">
              <a:buNone/>
            </a:pPr>
            <a:r>
              <a:rPr lang="en-US" sz="1800" dirty="0">
                <a:solidFill>
                  <a:schemeClr val="tx1"/>
                </a:solidFill>
                <a:cs typeface="Arial" panose="020B0604020202020204" pitchFamily="34" charset="0"/>
              </a:rPr>
              <a:t>	Docker (Latest Version)</a:t>
            </a:r>
          </a:p>
          <a:p>
            <a:pPr marL="0" indent="0">
              <a:buNone/>
            </a:pPr>
            <a:r>
              <a:rPr lang="en-US" sz="1800" dirty="0">
                <a:solidFill>
                  <a:schemeClr val="tx1"/>
                </a:solidFill>
                <a:cs typeface="Arial" panose="020B0604020202020204" pitchFamily="34" charset="0"/>
              </a:rPr>
              <a:t>	Flask</a:t>
            </a:r>
          </a:p>
          <a:p>
            <a:pPr marL="0" indent="0">
              <a:buNone/>
            </a:pPr>
            <a:r>
              <a:rPr lang="en-US" sz="1800" dirty="0">
                <a:solidFill>
                  <a:schemeClr val="tx1"/>
                </a:solidFill>
                <a:cs typeface="Arial" panose="020B0604020202020204" pitchFamily="34" charset="0"/>
              </a:rPr>
              <a:t>	Minikube </a:t>
            </a:r>
          </a:p>
          <a:p>
            <a:pPr marL="0" indent="0">
              <a:buNone/>
            </a:pPr>
            <a:r>
              <a:rPr lang="en-US" sz="1800" dirty="0">
                <a:solidFill>
                  <a:schemeClr val="tx1"/>
                </a:solidFill>
                <a:cs typeface="Arial" panose="020B0604020202020204" pitchFamily="34" charset="0"/>
              </a:rPr>
              <a:t>	Visual Studio Code</a:t>
            </a:r>
          </a:p>
          <a:p>
            <a:pPr marL="0" indent="0">
              <a:buNone/>
            </a:pPr>
            <a:r>
              <a:rPr lang="en-US" sz="1800" dirty="0">
                <a:solidFill>
                  <a:schemeClr val="tx1"/>
                </a:solidFill>
                <a:cs typeface="Arial" panose="020B0604020202020204" pitchFamily="34" charset="0"/>
              </a:rPr>
              <a:t>(You can also use Workstation 16 Pro if you want to save your ram using Windows 10 ISO)</a:t>
            </a:r>
          </a:p>
          <a:p>
            <a:pPr marL="0" indent="0">
              <a:buNone/>
            </a:pPr>
            <a:endParaRPr lang="en-US" sz="1800" dirty="0">
              <a:solidFill>
                <a:schemeClr val="tx1"/>
              </a:solidFill>
              <a:cs typeface="Arial" panose="020B0604020202020204" pitchFamily="34" charset="0"/>
            </a:endParaRPr>
          </a:p>
        </p:txBody>
      </p:sp>
      <p:sp>
        <p:nvSpPr>
          <p:cNvPr id="3" name="Text Placeholder 2">
            <a:extLst>
              <a:ext uri="{FF2B5EF4-FFF2-40B4-BE49-F238E27FC236}">
                <a16:creationId xmlns:a16="http://schemas.microsoft.com/office/drawing/2014/main" id="{9AB7337A-6429-E33D-70B8-C0B406B29043}"/>
              </a:ext>
            </a:extLst>
          </p:cNvPr>
          <p:cNvSpPr>
            <a:spLocks noGrp="1"/>
          </p:cNvSpPr>
          <p:nvPr>
            <p:ph type="body" sz="quarter" idx="18"/>
          </p:nvPr>
        </p:nvSpPr>
        <p:spPr>
          <a:xfrm>
            <a:off x="6299309" y="1197042"/>
            <a:ext cx="5365964" cy="4721697"/>
          </a:xfrm>
        </p:spPr>
        <p:txBody>
          <a:bodyPr/>
          <a:lstStyle/>
          <a:p>
            <a:pPr marL="171450" indent="-171450">
              <a:buFont typeface="Arial" panose="020B0604020202020204" pitchFamily="34" charset="0"/>
              <a:buChar char="•"/>
            </a:pPr>
            <a:r>
              <a:rPr lang="en-US" sz="1800" dirty="0">
                <a:solidFill>
                  <a:schemeClr val="tx1"/>
                </a:solidFill>
                <a:cs typeface="Arial" panose="020B0604020202020204" pitchFamily="34" charset="0"/>
              </a:rPr>
              <a:t>Hardware Used:</a:t>
            </a:r>
          </a:p>
          <a:p>
            <a:pPr marL="0" indent="0">
              <a:buNone/>
            </a:pPr>
            <a:r>
              <a:rPr lang="en-US" sz="1800" dirty="0">
                <a:solidFill>
                  <a:schemeClr val="tx1"/>
                </a:solidFill>
                <a:cs typeface="Arial" panose="020B0604020202020204" pitchFamily="34" charset="0"/>
              </a:rPr>
              <a:t>	Laptop (Min 8Gb Ram )</a:t>
            </a:r>
          </a:p>
          <a:p>
            <a:pPr marL="0" indent="0">
              <a:buNone/>
            </a:pPr>
            <a:r>
              <a:rPr lang="en-US" sz="1800" dirty="0">
                <a:solidFill>
                  <a:schemeClr val="tx1"/>
                </a:solidFill>
                <a:cs typeface="Arial" panose="020B0604020202020204" pitchFamily="34" charset="0"/>
              </a:rPr>
              <a:t>	CPU Core count 2 to 8</a:t>
            </a:r>
          </a:p>
          <a:p>
            <a:pPr marL="0" indent="0">
              <a:buNone/>
            </a:pPr>
            <a:r>
              <a:rPr lang="en-US" sz="1800" dirty="0">
                <a:solidFill>
                  <a:schemeClr val="tx1"/>
                </a:solidFill>
                <a:cs typeface="Arial" panose="020B0604020202020204" pitchFamily="34" charset="0"/>
              </a:rPr>
              <a:t>	Storage space Up to 50Gb to 100Gb</a:t>
            </a:r>
          </a:p>
          <a:p>
            <a:pPr marL="171450" indent="-171450">
              <a:buFont typeface="Arial" panose="020B0604020202020204" pitchFamily="34" charset="0"/>
              <a:buChar char="•"/>
            </a:pPr>
            <a:endParaRPr lang="en-US" sz="1800" dirty="0">
              <a:solidFill>
                <a:schemeClr val="tx1"/>
              </a:solidFill>
              <a:cs typeface="Arial" panose="020B0604020202020204" pitchFamily="34" charset="0"/>
            </a:endParaRPr>
          </a:p>
          <a:p>
            <a:pPr marL="171450" indent="-171450">
              <a:buFont typeface="Arial" panose="020B0604020202020204" pitchFamily="34" charset="0"/>
              <a:buChar char="•"/>
            </a:pPr>
            <a:r>
              <a:rPr lang="en-US" sz="1800" dirty="0">
                <a:solidFill>
                  <a:schemeClr val="tx1"/>
                </a:solidFill>
                <a:cs typeface="Arial" panose="020B0604020202020204" pitchFamily="34" charset="0"/>
              </a:rPr>
              <a:t>Cloud Platform for Future Enhancement:</a:t>
            </a:r>
          </a:p>
          <a:p>
            <a:pPr marL="0" indent="0">
              <a:buNone/>
            </a:pPr>
            <a:r>
              <a:rPr lang="en-US" sz="1800" dirty="0">
                <a:solidFill>
                  <a:schemeClr val="tx1"/>
                </a:solidFill>
                <a:cs typeface="Arial" panose="020B0604020202020204" pitchFamily="34" charset="0"/>
              </a:rPr>
              <a:t>	Microsoft Azure Portal</a:t>
            </a:r>
          </a:p>
          <a:p>
            <a:pPr marL="0" indent="0">
              <a:buNone/>
            </a:pPr>
            <a:r>
              <a:rPr lang="en-US" sz="1800" dirty="0">
                <a:solidFill>
                  <a:schemeClr val="tx1"/>
                </a:solidFill>
                <a:cs typeface="Arial" panose="020B0604020202020204" pitchFamily="34" charset="0"/>
              </a:rPr>
              <a:t>	Amazon Web Service</a:t>
            </a:r>
          </a:p>
          <a:p>
            <a:pPr marL="0" indent="0">
              <a:buNone/>
            </a:pPr>
            <a:r>
              <a:rPr lang="en-US" sz="1800" dirty="0">
                <a:solidFill>
                  <a:schemeClr val="tx1"/>
                </a:solidFill>
                <a:cs typeface="Arial" panose="020B0604020202020204" pitchFamily="34" charset="0"/>
              </a:rPr>
              <a:t>	Google Cloud Platform</a:t>
            </a:r>
          </a:p>
          <a:p>
            <a:pPr marL="0" indent="0">
              <a:buNone/>
            </a:pPr>
            <a:r>
              <a:rPr lang="en-US" sz="1800" dirty="0">
                <a:solidFill>
                  <a:schemeClr val="tx1"/>
                </a:solidFill>
                <a:cs typeface="Arial" panose="020B0604020202020204" pitchFamily="34" charset="0"/>
              </a:rPr>
              <a:t>(can be used for deploying larger application)</a:t>
            </a:r>
          </a:p>
          <a:p>
            <a:pPr marL="0" indent="0">
              <a:buNone/>
            </a:pPr>
            <a:endParaRPr lang="en-US" sz="1800" dirty="0">
              <a:solidFill>
                <a:schemeClr val="tx1"/>
              </a:solidFill>
              <a:cs typeface="Arial" panose="020B0604020202020204" pitchFamily="34" charset="0"/>
            </a:endParaRPr>
          </a:p>
        </p:txBody>
      </p:sp>
      <p:sp>
        <p:nvSpPr>
          <p:cNvPr id="4" name="Title 3">
            <a:extLst>
              <a:ext uri="{FF2B5EF4-FFF2-40B4-BE49-F238E27FC236}">
                <a16:creationId xmlns:a16="http://schemas.microsoft.com/office/drawing/2014/main" id="{5C98C46D-74FA-E28F-1CF7-DF866833AD48}"/>
              </a:ext>
            </a:extLst>
          </p:cNvPr>
          <p:cNvSpPr>
            <a:spLocks noGrp="1"/>
          </p:cNvSpPr>
          <p:nvPr>
            <p:ph type="title"/>
          </p:nvPr>
        </p:nvSpPr>
        <p:spPr>
          <a:xfrm>
            <a:off x="695400" y="358840"/>
            <a:ext cx="6211927" cy="838202"/>
          </a:xfrm>
        </p:spPr>
        <p:txBody>
          <a:bodyPr/>
          <a:lstStyle/>
          <a:p>
            <a:r>
              <a:rPr lang="en-US" dirty="0">
                <a:solidFill>
                  <a:schemeClr val="tx1"/>
                </a:solidFill>
              </a:rPr>
              <a:t># Tech stack requirement </a:t>
            </a:r>
          </a:p>
        </p:txBody>
      </p:sp>
      <p:sp>
        <p:nvSpPr>
          <p:cNvPr id="5" name="Slide Number Placeholder 4">
            <a:extLst>
              <a:ext uri="{FF2B5EF4-FFF2-40B4-BE49-F238E27FC236}">
                <a16:creationId xmlns:a16="http://schemas.microsoft.com/office/drawing/2014/main" id="{FB4D0C81-5C73-E9DE-09D7-9DD2F56F0FD9}"/>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Tree>
    <p:extLst>
      <p:ext uri="{BB962C8B-B14F-4D97-AF65-F5344CB8AC3E}">
        <p14:creationId xmlns:p14="http://schemas.microsoft.com/office/powerpoint/2010/main" val="2340090847"/>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74916671-0E7D-4594-8037-60C70BF44351}">
  <ds:schemaRef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1042</TotalTime>
  <Words>981</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14</vt:i4>
      </vt:variant>
    </vt:vector>
  </HeadingPairs>
  <TitlesOfParts>
    <vt:vector size="30" baseType="lpstr">
      <vt:lpstr>Nobel-Book</vt:lpstr>
      <vt:lpstr>Arial</vt:lpstr>
      <vt:lpstr>Calibri</vt:lpstr>
      <vt:lpstr>Roboto Medium</vt:lpstr>
      <vt:lpstr>Symbol</vt:lpstr>
      <vt:lpstr>Times New Roman</vt:lpstr>
      <vt:lpstr>Wingdings</vt:lpstr>
      <vt:lpstr>REVA REVISED TEMPLATE-1</vt:lpstr>
      <vt:lpstr>Agenda</vt:lpstr>
      <vt:lpstr>Divider</vt:lpstr>
      <vt:lpstr>Media / Video Slide</vt:lpstr>
      <vt:lpstr>Copy Slides</vt:lpstr>
      <vt:lpstr>Copy and Image</vt:lpstr>
      <vt:lpstr>Table &amp; Graphs Slide</vt:lpstr>
      <vt:lpstr>Flow Slides</vt:lpstr>
      <vt:lpstr>Thank You </vt:lpstr>
      <vt:lpstr>            Minor Project –IA1              Bachelor of Science (Honors )                        V Semester – 2022         </vt:lpstr>
      <vt:lpstr>PowerPoint Presentation</vt:lpstr>
      <vt:lpstr>Agenda</vt:lpstr>
      <vt:lpstr># model description (core)</vt:lpstr>
      <vt:lpstr>#  Introduction</vt:lpstr>
      <vt:lpstr># literature survey</vt:lpstr>
      <vt:lpstr># Abstraction</vt:lpstr>
      <vt:lpstr># objectives and prerequisites</vt:lpstr>
      <vt:lpstr># Tech stack requirement </vt:lpstr>
      <vt:lpstr># existing system and proposed system</vt:lpstr>
      <vt:lpstr># Future enhancements</vt:lpstr>
      <vt:lpstr># bibliography</vt:lpstr>
      <vt:lpstr> &lt;/Thank You &gt;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Atharv Shukla</cp:lastModifiedBy>
  <cp:revision>253</cp:revision>
  <cp:lastPrinted>2018-09-28T07:11:06Z</cp:lastPrinted>
  <dcterms:created xsi:type="dcterms:W3CDTF">2020-08-17T03:18:34Z</dcterms:created>
  <dcterms:modified xsi:type="dcterms:W3CDTF">2022-10-07T13:20:31Z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