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7" r:id="rId7"/>
    <p:sldId id="266" r:id="rId8"/>
    <p:sldId id="265" r:id="rId9"/>
    <p:sldId id="257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EB78-1258-993D-7E24-E760AC6AC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12BBC-63D9-6C9D-5A0C-0A372C48D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8689-6895-0057-9614-7DF2A84D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C694C-CCC0-A6FC-6B0B-4089C82B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CC42-8637-FAC6-332B-11552045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0BFC-F65B-7305-F9FC-C5EDB436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85662-8ED4-69BE-0F20-6F43F6258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F2D8C-0C40-FDDE-A10E-BE1DE443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B3661-E74B-637F-7AC7-93A3F04D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4F47-1BB3-6C57-9526-E7352ACD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9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BB7B4-E1B1-282C-6BD4-860D47138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53448-111E-B797-D5AE-5AFA48C8F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CE90-9918-7366-B8D7-9DFCFF79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8246E-B10D-4DDE-7139-17208A22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CCCED-54DF-6AE3-97B0-A95B7742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324F-28A8-C396-0035-6BF3F41F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C7DB-B940-4D87-6AD1-98096EA3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D405-B498-0678-C004-FADC2BE8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E63AF-353C-815C-E1A9-4505008D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0F44-252F-746B-D203-ED6AF945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7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1870-ED49-FD1B-A441-C3156E38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1FD8A-36BA-5C09-372A-E8FC4535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589B-DA72-516B-4460-877F6F82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2093-3594-CCCD-2D55-92B178B9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908A-0362-5A3E-FA3E-7F57A933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8DCD-E6E1-C5AB-619E-3EAE4B13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C5CE-5BAB-08CC-F724-B5B1CC295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0E6ED-096B-BE99-27F1-5B1D92D03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52FE6-DF00-88A1-CB17-B5FAF6DD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93C95-E03D-54FB-B9AF-63A51F50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85B2A-2D7F-DF1F-1C6D-7F2200D5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57A7-E35D-BBE5-8A3D-DAA5C5221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21CC-74E7-9D06-65B6-12A9C422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7A487-8ED8-FFDA-B5E2-EC91175C9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AC2CD-24FA-B69B-2AF8-3A5B081A3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12A61-E3A9-0FA8-8A22-31517CFE5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881ED-04C6-3F0F-0E09-829DB656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E097F-6B58-6BB6-C515-09DF0D8B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577CB-E0D0-8965-2592-CE56D962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6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6A0C-6A4D-D516-6C7B-1F4A4E81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999ACA-C883-6219-5363-BBFADB0D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8DE47-7DC6-33F7-ECC0-4D50C221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A6E53A-64DA-5C2E-771D-EE603ADF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3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49376-6C23-EEC4-8264-DD4D0599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D2C01-6D5E-A7DE-5E24-4F282213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5B4FB-AA4F-7315-8E13-F2B9F6BF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94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703E-43EF-5386-A18C-EFC0E854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BEFD9-4F4D-BF82-A88A-706F02FB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EEB5B-EDE0-8E1E-C816-282B4A40F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8639-6494-A186-FB89-E794AA6E6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2D918-1DF4-04A1-8EFC-21F9DFBC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36EBA-387B-B29E-52D4-DFC92C8A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6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8A3C4-F24A-F1A4-033C-F73ED36DB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77886-BABC-152E-7D65-BC70F9D60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7F5FE-C502-500E-FCDF-8CE4F29C9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C81AE-3030-A948-B6C3-068660EA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4F2CD-2EC0-CC2A-4F21-8D4E4252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C506B-3DB8-2823-8BB0-7B48D0E9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582E6-8A0C-4771-3044-3FE0976D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4D3C5-5DEE-E702-01A5-AB590D81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E4F5-E690-97D6-5390-9F4E79C57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C6A0C-7E52-461A-8EFD-B9C4DE48BA16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E7369-0486-57DB-5438-3E7FF82CF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B9AB-A407-73E4-DF38-99E2AAA14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86675B-05B6-4395-8FED-115C1A20F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2B07-1302-8D7D-5E20-E6AC447B7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075B1-CDBB-4629-130E-1A1ADA7AB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ETHUSD</a:t>
            </a:r>
          </a:p>
        </p:txBody>
      </p:sp>
      <p:pic>
        <p:nvPicPr>
          <p:cNvPr id="4" name="Picture 3" descr="A diagram of a scatter plot&#10;&#10;Description automatically generated">
            <a:extLst>
              <a:ext uri="{FF2B5EF4-FFF2-40B4-BE49-F238E27FC236}">
                <a16:creationId xmlns:a16="http://schemas.microsoft.com/office/drawing/2014/main" id="{91C6465D-5B02-1EAB-026D-8855A3C9A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1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BNBUSD</a:t>
            </a:r>
          </a:p>
        </p:txBody>
      </p:sp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051FB68-498B-9DE1-2C66-035B1ADC9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0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DOGEUSD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080D68B5-F719-27B3-090E-3272A53F1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2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SPY</a:t>
            </a:r>
          </a:p>
        </p:txBody>
      </p:sp>
      <p:pic>
        <p:nvPicPr>
          <p:cNvPr id="4" name="Picture 3" descr="A diagram of a scatter plot&#10;&#10;Description automatically generated">
            <a:extLst>
              <a:ext uri="{FF2B5EF4-FFF2-40B4-BE49-F238E27FC236}">
                <a16:creationId xmlns:a16="http://schemas.microsoft.com/office/drawing/2014/main" id="{6F356142-999B-3A36-D935-60E371858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QQQ</a:t>
            </a:r>
            <a:endParaRPr lang="en-US" dirty="0"/>
          </a:p>
        </p:txBody>
      </p:sp>
      <p:pic>
        <p:nvPicPr>
          <p:cNvPr id="5" name="Picture 4" descr="A diagram of blue dots&#10;&#10;Description automatically generated">
            <a:extLst>
              <a:ext uri="{FF2B5EF4-FFF2-40B4-BE49-F238E27FC236}">
                <a16:creationId xmlns:a16="http://schemas.microsoft.com/office/drawing/2014/main" id="{2B0D79AC-486D-AB5B-38B0-C1F6CBE65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AAPL</a:t>
            </a:r>
            <a:endParaRPr lang="en-US" dirty="0"/>
          </a:p>
        </p:txBody>
      </p:sp>
      <p:pic>
        <p:nvPicPr>
          <p:cNvPr id="4" name="Picture 3" descr="A diagram of blue dots&#10;&#10;Description automatically generated">
            <a:extLst>
              <a:ext uri="{FF2B5EF4-FFF2-40B4-BE49-F238E27FC236}">
                <a16:creationId xmlns:a16="http://schemas.microsoft.com/office/drawing/2014/main" id="{7BF88D3E-82B4-68F8-B937-8F029F897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0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META</a:t>
            </a:r>
            <a:endParaRPr lang="en-US" dirty="0"/>
          </a:p>
        </p:txBody>
      </p:sp>
      <p:pic>
        <p:nvPicPr>
          <p:cNvPr id="5" name="Picture 4" descr="A diagram of a scatter plot&#10;&#10;Description automatically generated">
            <a:extLst>
              <a:ext uri="{FF2B5EF4-FFF2-40B4-BE49-F238E27FC236}">
                <a16:creationId xmlns:a16="http://schemas.microsoft.com/office/drawing/2014/main" id="{4AC9F2E9-B64A-0501-0DD3-75014F1E2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2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MSFT</a:t>
            </a:r>
            <a:endParaRPr lang="en-US" dirty="0"/>
          </a:p>
        </p:txBody>
      </p:sp>
      <p:pic>
        <p:nvPicPr>
          <p:cNvPr id="4" name="Picture 3" descr="A diagram of a scatter plot&#10;&#10;Description automatically generated">
            <a:extLst>
              <a:ext uri="{FF2B5EF4-FFF2-40B4-BE49-F238E27FC236}">
                <a16:creationId xmlns:a16="http://schemas.microsoft.com/office/drawing/2014/main" id="{B553A1A6-40D4-34A7-5B7C-2AF0DD167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NVDA</a:t>
            </a:r>
            <a:endParaRPr lang="en-US" dirty="0"/>
          </a:p>
        </p:txBody>
      </p:sp>
      <p:pic>
        <p:nvPicPr>
          <p:cNvPr id="4" name="Picture 3" descr="A diagram of blue dots&#10;&#10;Description automatically generated">
            <a:extLst>
              <a:ext uri="{FF2B5EF4-FFF2-40B4-BE49-F238E27FC236}">
                <a16:creationId xmlns:a16="http://schemas.microsoft.com/office/drawing/2014/main" id="{0890D992-06D3-E332-A217-04D7F87B9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0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TSLA</a:t>
            </a:r>
            <a:endParaRPr lang="en-US" dirty="0"/>
          </a:p>
        </p:txBody>
      </p:sp>
      <p:pic>
        <p:nvPicPr>
          <p:cNvPr id="4" name="Picture 3" descr="A diagram of blue dots&#10;&#10;Description automatically generated">
            <a:extLst>
              <a:ext uri="{FF2B5EF4-FFF2-40B4-BE49-F238E27FC236}">
                <a16:creationId xmlns:a16="http://schemas.microsoft.com/office/drawing/2014/main" id="{22B03366-F3C5-C3A5-5C28-357F0F4F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6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37E-B0DF-D097-EA62-3A054C36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BTCUSD</a:t>
            </a:r>
          </a:p>
        </p:txBody>
      </p:sp>
      <p:pic>
        <p:nvPicPr>
          <p:cNvPr id="5" name="Picture 4" descr="A diagram of blue dots&#10;&#10;Description automatically generated">
            <a:extLst>
              <a:ext uri="{FF2B5EF4-FFF2-40B4-BE49-F238E27FC236}">
                <a16:creationId xmlns:a16="http://schemas.microsoft.com/office/drawing/2014/main" id="{3EC35D3E-A2F0-D50B-D349-A4738AEB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5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SPY</vt:lpstr>
      <vt:lpstr>QQQ</vt:lpstr>
      <vt:lpstr>AAPL</vt:lpstr>
      <vt:lpstr>META</vt:lpstr>
      <vt:lpstr>MSFT</vt:lpstr>
      <vt:lpstr>NVDA</vt:lpstr>
      <vt:lpstr>TSLA</vt:lpstr>
      <vt:lpstr>BTCUSD</vt:lpstr>
      <vt:lpstr>ETHUSD</vt:lpstr>
      <vt:lpstr>BNBUSD</vt:lpstr>
      <vt:lpstr>DOGEUSD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 Peng</dc:creator>
  <cp:lastModifiedBy>Yun Peng</cp:lastModifiedBy>
  <cp:revision>8</cp:revision>
  <dcterms:created xsi:type="dcterms:W3CDTF">2024-06-06T01:41:11Z</dcterms:created>
  <dcterms:modified xsi:type="dcterms:W3CDTF">2024-06-06T01:52:38Z</dcterms:modified>
</cp:coreProperties>
</file>