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E1DE-E82E-1F04-F9A8-08399C7C4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111E4-CC93-E628-0268-DA3D6C75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19167-3A3A-4606-F536-EC656B14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5D68-A173-743C-7970-EAD3634B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242C-BD44-F9E8-9AA6-652304ED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3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3AF7-4184-BBF4-3FCE-79664923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B3CC2-A1BC-2C5A-C328-51FC93AA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332C-B651-D967-98BE-99111918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D220-18E3-A481-948A-770E8A23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5EF77-A2F5-C677-EB11-2ED099A0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4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418E1-20D4-52EB-691D-E11E4DAD0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60051-D84D-EA39-83B5-03DFD686E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720A1-0A34-4716-911F-256EB150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3D547-592C-880E-79D7-95D2F8BA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E37FF-E666-87DF-D28E-2C87FAD8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DB9B-797B-C7E6-77F5-0AD69F72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2229-49C5-B924-709A-5A45532C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73DA-0E07-AB70-E3EC-8B2C52D8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A1E53-FD94-25EF-4082-B335B67E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A58F2-F1C3-3D89-6F12-19E9012C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4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F037-2FB5-B738-0C32-E1396089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AAF1F-02BF-2529-E2CE-CF809338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B9D2-2195-BE09-6B5F-689F07A3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1EEC-81A4-B1EF-4AAF-B65579C6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26B78-0C63-9788-EECC-59EC8FAE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2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4D1C-47F3-E362-5B7F-B5C71C4F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1FC45-89C5-3D94-2EEE-902555592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A4AF4-D24A-7164-C157-973E222E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DBAB3-97CD-F90B-E948-B00095AA0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8153-2307-1A84-C4B1-9F0A13BA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823C4-95FE-3CD3-16A3-7B181929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35EA-E546-EEA5-E47F-C82FB008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FFBF4-CF3E-DF0E-0E50-19EF07757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CF766-6D04-0326-71E7-931A2449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2D277-CBA9-5870-9783-A96F0D7F4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E6159-8BF0-9EB1-8E8A-787007B4B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C222C-41D7-DF82-94C4-46E49CE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06B09-6347-0CA8-25E9-3119B375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B12A-184B-5549-CA10-A34A4A00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1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8412-0577-6D97-9905-D10E063D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A0A48-20AD-B881-0069-7933742B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3793E-A035-4EE8-DCF8-416BA231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7C71C-3352-0D38-AC77-4A6124D7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6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12ED9-E9DB-5F89-ADCF-7345A1FA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BA8FE-FAC9-8402-8B10-E9B1A197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BF5EA-0D9B-4E08-4024-94B812BC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0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1141-AEA7-5E0A-BAD9-EA02C94C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D115-DF6B-3CD5-4076-074A445E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DE987-9F44-B8B8-5F0E-5AF7DFC31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B43FF-9689-B368-4950-2D85D464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0DE87-222B-2090-A733-5492C088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571A-74E2-E3BF-8D72-94492E3C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0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C491-1728-D84A-4764-7957B794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7938A-70F3-1ACE-D784-33011590C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591C8-2AC6-237A-D456-29502B119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2AD64-6FC3-5AFA-B53D-D2E0F5ECE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EA101-C3D2-748C-192A-DE314F3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CB806-0B63-E89E-5342-B3353A93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EFD4B-932C-EFF1-820B-4652B944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E2652-1112-FE5F-2BF7-04ABCA9A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0B6C-3F5D-AE6B-7002-56D7939B2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6E02A-74A3-48F2-BD69-CB229E1ACAE0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4D68-C6E6-C537-47D8-2FACEF692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0AE1-892B-5930-F51C-CD0E6A42E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0180C-10DB-45FA-9B24-9108375E5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0D41B-B16B-2567-A5FA-7C33C714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85" y="319177"/>
            <a:ext cx="10334536" cy="639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0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Peng</dc:creator>
  <cp:lastModifiedBy>Yun Peng</cp:lastModifiedBy>
  <cp:revision>1</cp:revision>
  <dcterms:created xsi:type="dcterms:W3CDTF">2024-06-01T14:33:14Z</dcterms:created>
  <dcterms:modified xsi:type="dcterms:W3CDTF">2024-06-01T14:37:37Z</dcterms:modified>
</cp:coreProperties>
</file>