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30199B-01F2-4171-8B29-C918347A4DF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D1A6334-2629-4C28-B594-D11A18BAB9E3}">
      <dgm:prSet phldrT="[Texte]"/>
      <dgm:spPr/>
      <dgm:t>
        <a:bodyPr/>
        <a:lstStyle/>
        <a:p>
          <a:r>
            <a:rPr lang="fr-FR" dirty="0"/>
            <a:t>Cadrage du projet &amp; Design</a:t>
          </a:r>
        </a:p>
      </dgm:t>
    </dgm:pt>
    <dgm:pt modelId="{9F8B7E8E-4C3B-458B-AEB8-3A47512D0FAA}" type="parTrans" cxnId="{D611A4C4-8935-4520-BF53-567FA9954B5E}">
      <dgm:prSet/>
      <dgm:spPr/>
      <dgm:t>
        <a:bodyPr/>
        <a:lstStyle/>
        <a:p>
          <a:endParaRPr lang="fr-FR"/>
        </a:p>
      </dgm:t>
    </dgm:pt>
    <dgm:pt modelId="{E0756278-FA50-43D8-9404-13467C62E8DE}" type="sibTrans" cxnId="{D611A4C4-8935-4520-BF53-567FA9954B5E}">
      <dgm:prSet/>
      <dgm:spPr/>
      <dgm:t>
        <a:bodyPr/>
        <a:lstStyle/>
        <a:p>
          <a:endParaRPr lang="fr-FR"/>
        </a:p>
      </dgm:t>
    </dgm:pt>
    <dgm:pt modelId="{CB5F156E-A3A0-427C-935F-E9E61CBD729A}">
      <dgm:prSet phldrT="[Texte]"/>
      <dgm:spPr/>
      <dgm:t>
        <a:bodyPr/>
        <a:lstStyle/>
        <a:p>
          <a:r>
            <a:rPr lang="fr-FR" dirty="0"/>
            <a:t>Brainstorming</a:t>
          </a:r>
        </a:p>
      </dgm:t>
    </dgm:pt>
    <dgm:pt modelId="{B96290A5-826B-4FCB-A0AE-706A6822F0DB}" type="parTrans" cxnId="{0AFB11F2-43AC-4501-B7C2-226EE829D996}">
      <dgm:prSet/>
      <dgm:spPr/>
      <dgm:t>
        <a:bodyPr/>
        <a:lstStyle/>
        <a:p>
          <a:endParaRPr lang="fr-FR"/>
        </a:p>
      </dgm:t>
    </dgm:pt>
    <dgm:pt modelId="{69B75593-2B72-4991-9CAD-682FDE5DA676}" type="sibTrans" cxnId="{0AFB11F2-43AC-4501-B7C2-226EE829D996}">
      <dgm:prSet/>
      <dgm:spPr/>
      <dgm:t>
        <a:bodyPr/>
        <a:lstStyle/>
        <a:p>
          <a:endParaRPr lang="fr-FR"/>
        </a:p>
      </dgm:t>
    </dgm:pt>
    <dgm:pt modelId="{CBADB4F0-969B-47E6-BB13-9A4F994F216B}">
      <dgm:prSet phldrT="[Texte]"/>
      <dgm:spPr/>
      <dgm:t>
        <a:bodyPr/>
        <a:lstStyle/>
        <a:p>
          <a:r>
            <a:rPr lang="fr-FR" dirty="0"/>
            <a:t>Html</a:t>
          </a:r>
        </a:p>
      </dgm:t>
    </dgm:pt>
    <dgm:pt modelId="{30CB6544-B104-4DA6-AF9E-43075333FE84}" type="parTrans" cxnId="{91CEFFA7-6EDD-4364-906D-4B93591F30FA}">
      <dgm:prSet/>
      <dgm:spPr/>
      <dgm:t>
        <a:bodyPr/>
        <a:lstStyle/>
        <a:p>
          <a:endParaRPr lang="fr-FR"/>
        </a:p>
      </dgm:t>
    </dgm:pt>
    <dgm:pt modelId="{E7EF3706-F1C9-406A-80C2-AC0ACBC4C97A}" type="sibTrans" cxnId="{91CEFFA7-6EDD-4364-906D-4B93591F30FA}">
      <dgm:prSet/>
      <dgm:spPr/>
      <dgm:t>
        <a:bodyPr/>
        <a:lstStyle/>
        <a:p>
          <a:endParaRPr lang="fr-FR"/>
        </a:p>
      </dgm:t>
    </dgm:pt>
    <dgm:pt modelId="{5DC4419E-2042-4914-880E-0EEE9E8A8A09}">
      <dgm:prSet phldrT="[Texte]"/>
      <dgm:spPr/>
      <dgm:t>
        <a:bodyPr/>
        <a:lstStyle/>
        <a:p>
          <a:r>
            <a:rPr lang="fr-FR" dirty="0"/>
            <a:t>Rédaction des textes</a:t>
          </a:r>
        </a:p>
      </dgm:t>
    </dgm:pt>
    <dgm:pt modelId="{F5EF6574-5830-4AD1-A6C4-5FCFA6AE9886}" type="parTrans" cxnId="{A489CA5E-EA60-4E5B-A647-F1A03C908FB1}">
      <dgm:prSet/>
      <dgm:spPr/>
      <dgm:t>
        <a:bodyPr/>
        <a:lstStyle/>
        <a:p>
          <a:endParaRPr lang="fr-FR"/>
        </a:p>
      </dgm:t>
    </dgm:pt>
    <dgm:pt modelId="{32AFA564-731A-4631-B57D-205500933B99}" type="sibTrans" cxnId="{A489CA5E-EA60-4E5B-A647-F1A03C908FB1}">
      <dgm:prSet/>
      <dgm:spPr/>
      <dgm:t>
        <a:bodyPr/>
        <a:lstStyle/>
        <a:p>
          <a:endParaRPr lang="fr-FR"/>
        </a:p>
      </dgm:t>
    </dgm:pt>
    <dgm:pt modelId="{68B676F6-18E1-4DF2-A2C5-F626A5D10C71}">
      <dgm:prSet phldrT="[Texte]"/>
      <dgm:spPr/>
      <dgm:t>
        <a:bodyPr/>
        <a:lstStyle/>
        <a:p>
          <a:r>
            <a:rPr lang="fr-FR" dirty="0"/>
            <a:t>CSS</a:t>
          </a:r>
        </a:p>
      </dgm:t>
    </dgm:pt>
    <dgm:pt modelId="{824F8C6A-43F3-4D2C-93C6-87269C1DD343}" type="parTrans" cxnId="{64F09F3D-BF14-40AE-ACCC-62AA9C9D791C}">
      <dgm:prSet/>
      <dgm:spPr/>
      <dgm:t>
        <a:bodyPr/>
        <a:lstStyle/>
        <a:p>
          <a:endParaRPr lang="fr-FR"/>
        </a:p>
      </dgm:t>
    </dgm:pt>
    <dgm:pt modelId="{57EDFCDB-35DC-471E-BE27-E044F883B53A}" type="sibTrans" cxnId="{64F09F3D-BF14-40AE-ACCC-62AA9C9D791C}">
      <dgm:prSet/>
      <dgm:spPr/>
      <dgm:t>
        <a:bodyPr/>
        <a:lstStyle/>
        <a:p>
          <a:endParaRPr lang="fr-FR"/>
        </a:p>
      </dgm:t>
    </dgm:pt>
    <dgm:pt modelId="{1A2E8644-5E99-46E8-9239-1FA0920D9CAE}">
      <dgm:prSet phldrT="[Texte]"/>
      <dgm:spPr/>
      <dgm:t>
        <a:bodyPr/>
        <a:lstStyle/>
        <a:p>
          <a:r>
            <a:rPr lang="fr-FR" dirty="0"/>
            <a:t>Nav</a:t>
          </a:r>
        </a:p>
      </dgm:t>
    </dgm:pt>
    <dgm:pt modelId="{5458789B-6C1C-4748-B67F-6E50C41F6063}" type="parTrans" cxnId="{998D2153-F214-45FC-AB74-2FF5D94DA068}">
      <dgm:prSet/>
      <dgm:spPr/>
      <dgm:t>
        <a:bodyPr/>
        <a:lstStyle/>
        <a:p>
          <a:endParaRPr lang="fr-FR"/>
        </a:p>
      </dgm:t>
    </dgm:pt>
    <dgm:pt modelId="{728FAF9B-7073-4AE6-91B6-6D4AA0BF9781}" type="sibTrans" cxnId="{998D2153-F214-45FC-AB74-2FF5D94DA068}">
      <dgm:prSet/>
      <dgm:spPr/>
      <dgm:t>
        <a:bodyPr/>
        <a:lstStyle/>
        <a:p>
          <a:endParaRPr lang="fr-FR"/>
        </a:p>
      </dgm:t>
    </dgm:pt>
    <dgm:pt modelId="{0ACBB0AD-6F15-4DA0-A9A3-AA64EFC963EB}">
      <dgm:prSet phldrT="[Texte]"/>
      <dgm:spPr/>
      <dgm:t>
        <a:bodyPr/>
        <a:lstStyle/>
        <a:p>
          <a:r>
            <a:rPr lang="fr-FR" dirty="0"/>
            <a:t>Design (wireframe, </a:t>
          </a:r>
          <a:r>
            <a:rPr lang="fr-FR" dirty="0" err="1"/>
            <a:t>moodboard</a:t>
          </a:r>
          <a:r>
            <a:rPr lang="fr-FR" dirty="0"/>
            <a:t>..)</a:t>
          </a:r>
        </a:p>
      </dgm:t>
    </dgm:pt>
    <dgm:pt modelId="{090CA992-F721-400D-B8C0-70132FF7E019}" type="parTrans" cxnId="{5F455813-6881-4B0A-979E-00F23B56825F}">
      <dgm:prSet/>
      <dgm:spPr/>
      <dgm:t>
        <a:bodyPr/>
        <a:lstStyle/>
        <a:p>
          <a:endParaRPr lang="fr-FR"/>
        </a:p>
      </dgm:t>
    </dgm:pt>
    <dgm:pt modelId="{DACCFE95-E200-46A1-B17A-C31E47777DED}" type="sibTrans" cxnId="{5F455813-6881-4B0A-979E-00F23B56825F}">
      <dgm:prSet/>
      <dgm:spPr/>
      <dgm:t>
        <a:bodyPr/>
        <a:lstStyle/>
        <a:p>
          <a:endParaRPr lang="fr-FR"/>
        </a:p>
      </dgm:t>
    </dgm:pt>
    <dgm:pt modelId="{514D47B9-1116-45B5-BB1D-3447DFB8D9B4}">
      <dgm:prSet phldrT="[Texte]"/>
      <dgm:spPr/>
      <dgm:t>
        <a:bodyPr/>
        <a:lstStyle/>
        <a:p>
          <a:r>
            <a:rPr lang="fr-FR" dirty="0"/>
            <a:t>Javascript</a:t>
          </a:r>
        </a:p>
      </dgm:t>
    </dgm:pt>
    <dgm:pt modelId="{F92001FF-4A8F-4409-9B66-99428C4AF950}" type="parTrans" cxnId="{A36B65C7-96EE-4380-9EDB-778BE27AA21B}">
      <dgm:prSet/>
      <dgm:spPr/>
      <dgm:t>
        <a:bodyPr/>
        <a:lstStyle/>
        <a:p>
          <a:endParaRPr lang="fr-FR"/>
        </a:p>
      </dgm:t>
    </dgm:pt>
    <dgm:pt modelId="{D9A605E6-F325-4E88-BC12-3490DF764ADB}" type="sibTrans" cxnId="{A36B65C7-96EE-4380-9EDB-778BE27AA21B}">
      <dgm:prSet/>
      <dgm:spPr/>
      <dgm:t>
        <a:bodyPr/>
        <a:lstStyle/>
        <a:p>
          <a:endParaRPr lang="fr-FR"/>
        </a:p>
      </dgm:t>
    </dgm:pt>
    <dgm:pt modelId="{38536DC7-FC52-45A9-9B14-743EF1F28BFF}">
      <dgm:prSet phldrT="[Texte]"/>
      <dgm:spPr/>
      <dgm:t>
        <a:bodyPr/>
        <a:lstStyle/>
        <a:p>
          <a:r>
            <a:rPr lang="fr-FR" dirty="0"/>
            <a:t>Répartition des missions</a:t>
          </a:r>
        </a:p>
      </dgm:t>
    </dgm:pt>
    <dgm:pt modelId="{938D12CA-1FF7-4533-9777-89B11E656C31}" type="parTrans" cxnId="{3FF46FB4-03BD-4FE8-802D-9C1E5419FCBB}">
      <dgm:prSet/>
      <dgm:spPr/>
      <dgm:t>
        <a:bodyPr/>
        <a:lstStyle/>
        <a:p>
          <a:endParaRPr lang="fr-FR"/>
        </a:p>
      </dgm:t>
    </dgm:pt>
    <dgm:pt modelId="{80FD05BA-D885-4004-A07D-ABED6CAF7968}" type="sibTrans" cxnId="{3FF46FB4-03BD-4FE8-802D-9C1E5419FCBB}">
      <dgm:prSet/>
      <dgm:spPr/>
      <dgm:t>
        <a:bodyPr/>
        <a:lstStyle/>
        <a:p>
          <a:endParaRPr lang="fr-FR"/>
        </a:p>
      </dgm:t>
    </dgm:pt>
    <dgm:pt modelId="{0DF3969E-D957-4E45-8D8D-AC7BD4C00406}">
      <dgm:prSet phldrT="[Texte]"/>
      <dgm:spPr/>
      <dgm:t>
        <a:bodyPr/>
        <a:lstStyle/>
        <a:p>
          <a:r>
            <a:rPr lang="fr-FR" dirty="0"/>
            <a:t>Header</a:t>
          </a:r>
        </a:p>
      </dgm:t>
    </dgm:pt>
    <dgm:pt modelId="{52758A55-FC7E-40AE-90D2-6EC0652D7A22}" type="parTrans" cxnId="{CBEE2FB5-A4EF-46C3-9FD9-8BAAA54121EC}">
      <dgm:prSet/>
      <dgm:spPr/>
      <dgm:t>
        <a:bodyPr/>
        <a:lstStyle/>
        <a:p>
          <a:endParaRPr lang="fr-FR"/>
        </a:p>
      </dgm:t>
    </dgm:pt>
    <dgm:pt modelId="{6284C8BA-6CD5-42A8-A624-0CAA86A3C2B6}" type="sibTrans" cxnId="{CBEE2FB5-A4EF-46C3-9FD9-8BAAA54121EC}">
      <dgm:prSet/>
      <dgm:spPr/>
      <dgm:t>
        <a:bodyPr/>
        <a:lstStyle/>
        <a:p>
          <a:endParaRPr lang="fr-FR"/>
        </a:p>
      </dgm:t>
    </dgm:pt>
    <dgm:pt modelId="{B85B5663-B264-4EF9-9B9C-DC8E9918F172}">
      <dgm:prSet phldrT="[Texte]"/>
      <dgm:spPr/>
      <dgm:t>
        <a:bodyPr/>
        <a:lstStyle/>
        <a:p>
          <a:r>
            <a:rPr lang="fr-FR" dirty="0"/>
            <a:t>Body</a:t>
          </a:r>
        </a:p>
      </dgm:t>
    </dgm:pt>
    <dgm:pt modelId="{591DB5BD-8660-45F7-8303-0A9301BE1FE4}" type="parTrans" cxnId="{0A497E07-BB7B-484C-9A6F-BB0BA915FE00}">
      <dgm:prSet/>
      <dgm:spPr/>
      <dgm:t>
        <a:bodyPr/>
        <a:lstStyle/>
        <a:p>
          <a:endParaRPr lang="fr-FR"/>
        </a:p>
      </dgm:t>
    </dgm:pt>
    <dgm:pt modelId="{5553B81E-CD52-44BB-8554-FBE5A3BC90C0}" type="sibTrans" cxnId="{0A497E07-BB7B-484C-9A6F-BB0BA915FE00}">
      <dgm:prSet/>
      <dgm:spPr/>
      <dgm:t>
        <a:bodyPr/>
        <a:lstStyle/>
        <a:p>
          <a:endParaRPr lang="fr-FR"/>
        </a:p>
      </dgm:t>
    </dgm:pt>
    <dgm:pt modelId="{AC06838B-CC5A-490A-84BF-FA170DA14043}">
      <dgm:prSet phldrT="[Texte]"/>
      <dgm:spPr/>
      <dgm:t>
        <a:bodyPr/>
        <a:lstStyle/>
        <a:p>
          <a:r>
            <a:rPr lang="fr-FR" dirty="0" err="1"/>
            <a:t>Footer</a:t>
          </a:r>
          <a:endParaRPr lang="fr-FR" dirty="0"/>
        </a:p>
      </dgm:t>
    </dgm:pt>
    <dgm:pt modelId="{3BE145AD-CAF6-423A-91C1-0F4ABB99097D}" type="parTrans" cxnId="{5C6BFF09-D5C4-430B-9DBB-5D4CC1DE2F9F}">
      <dgm:prSet/>
      <dgm:spPr/>
      <dgm:t>
        <a:bodyPr/>
        <a:lstStyle/>
        <a:p>
          <a:endParaRPr lang="fr-FR"/>
        </a:p>
      </dgm:t>
    </dgm:pt>
    <dgm:pt modelId="{3CE6CA69-2D59-46B8-884D-2A8B18AA4A21}" type="sibTrans" cxnId="{5C6BFF09-D5C4-430B-9DBB-5D4CC1DE2F9F}">
      <dgm:prSet/>
      <dgm:spPr/>
      <dgm:t>
        <a:bodyPr/>
        <a:lstStyle/>
        <a:p>
          <a:endParaRPr lang="fr-FR"/>
        </a:p>
      </dgm:t>
    </dgm:pt>
    <dgm:pt modelId="{5087413F-A0F8-4B62-9E6D-C8E7DE990801}">
      <dgm:prSet phldrT="[Texte]"/>
      <dgm:spPr/>
      <dgm:t>
        <a:bodyPr/>
        <a:lstStyle/>
        <a:p>
          <a:r>
            <a:rPr lang="fr-FR" dirty="0"/>
            <a:t>Liste filtrante</a:t>
          </a:r>
        </a:p>
      </dgm:t>
    </dgm:pt>
    <dgm:pt modelId="{DC8193DE-D456-49C5-AAA0-14ED31F86A65}" type="parTrans" cxnId="{FFADF12F-2377-4023-8E1C-212C8BD9119A}">
      <dgm:prSet/>
      <dgm:spPr/>
      <dgm:t>
        <a:bodyPr/>
        <a:lstStyle/>
        <a:p>
          <a:endParaRPr lang="fr-FR"/>
        </a:p>
      </dgm:t>
    </dgm:pt>
    <dgm:pt modelId="{DA071B18-94F5-45BC-BAA5-9DE555482BC8}" type="sibTrans" cxnId="{FFADF12F-2377-4023-8E1C-212C8BD9119A}">
      <dgm:prSet/>
      <dgm:spPr/>
      <dgm:t>
        <a:bodyPr/>
        <a:lstStyle/>
        <a:p>
          <a:endParaRPr lang="fr-FR"/>
        </a:p>
      </dgm:t>
    </dgm:pt>
    <dgm:pt modelId="{39D879CC-6FE5-40EA-AA5D-DCA7DC75F6F0}">
      <dgm:prSet phldrT="[Texte]"/>
      <dgm:spPr/>
      <dgm:t>
        <a:bodyPr/>
        <a:lstStyle/>
        <a:p>
          <a:r>
            <a:rPr lang="fr-FR" dirty="0"/>
            <a:t>Formulaire contact</a:t>
          </a:r>
        </a:p>
        <a:p>
          <a:endParaRPr lang="fr-FR" dirty="0"/>
        </a:p>
      </dgm:t>
    </dgm:pt>
    <dgm:pt modelId="{36B38288-5DD3-44FB-BCAA-A210DD74AB74}" type="parTrans" cxnId="{61D84046-36D3-454F-830C-F5EE385E6167}">
      <dgm:prSet/>
      <dgm:spPr/>
      <dgm:t>
        <a:bodyPr/>
        <a:lstStyle/>
        <a:p>
          <a:endParaRPr lang="fr-FR"/>
        </a:p>
      </dgm:t>
    </dgm:pt>
    <dgm:pt modelId="{B19E6D88-AF99-4698-835F-B061BE28B3BA}" type="sibTrans" cxnId="{61D84046-36D3-454F-830C-F5EE385E6167}">
      <dgm:prSet/>
      <dgm:spPr/>
      <dgm:t>
        <a:bodyPr/>
        <a:lstStyle/>
        <a:p>
          <a:endParaRPr lang="fr-FR"/>
        </a:p>
      </dgm:t>
    </dgm:pt>
    <dgm:pt modelId="{FD6CD118-523D-45DE-86B9-4976D6BC768F}" type="pres">
      <dgm:prSet presAssocID="{8830199B-01F2-4171-8B29-C918347A4DF2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10239641-46CC-4FF8-B9CF-C760B7ED1735}" type="pres">
      <dgm:prSet presAssocID="{BD1A6334-2629-4C28-B594-D11A18BAB9E3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D1388E7C-8EE8-4252-89E4-4F33F07EFF07}" type="pres">
      <dgm:prSet presAssocID="{BD1A6334-2629-4C28-B594-D11A18BAB9E3}" presName="childText1" presStyleLbl="solidAlignAcc1" presStyleIdx="0" presStyleCnt="4">
        <dgm:presLayoutVars>
          <dgm:chMax val="0"/>
          <dgm:chPref val="0"/>
          <dgm:bulletEnabled val="1"/>
        </dgm:presLayoutVars>
      </dgm:prSet>
      <dgm:spPr/>
    </dgm:pt>
    <dgm:pt modelId="{DB30B468-91BE-4EC0-8B16-E02F6CC3D38B}" type="pres">
      <dgm:prSet presAssocID="{CBADB4F0-969B-47E6-BB13-9A4F994F216B}" presName="parentText2" presStyleLbl="node1" presStyleIdx="1" presStyleCnt="4">
        <dgm:presLayoutVars>
          <dgm:chMax/>
          <dgm:chPref val="3"/>
          <dgm:bulletEnabled val="1"/>
        </dgm:presLayoutVars>
      </dgm:prSet>
      <dgm:spPr/>
    </dgm:pt>
    <dgm:pt modelId="{D9E85DCD-17F0-4EAD-84B2-8446CB4F00B8}" type="pres">
      <dgm:prSet presAssocID="{CBADB4F0-969B-47E6-BB13-9A4F994F216B}" presName="childText2" presStyleLbl="solidAlignAcc1" presStyleIdx="1" presStyleCnt="4">
        <dgm:presLayoutVars>
          <dgm:chMax val="0"/>
          <dgm:chPref val="0"/>
          <dgm:bulletEnabled val="1"/>
        </dgm:presLayoutVars>
      </dgm:prSet>
      <dgm:spPr/>
    </dgm:pt>
    <dgm:pt modelId="{CAEAB738-F15B-432C-AEB9-5C5F1ADD5532}" type="pres">
      <dgm:prSet presAssocID="{68B676F6-18E1-4DF2-A2C5-F626A5D10C71}" presName="parentText3" presStyleLbl="node1" presStyleIdx="2" presStyleCnt="4">
        <dgm:presLayoutVars>
          <dgm:chMax/>
          <dgm:chPref val="3"/>
          <dgm:bulletEnabled val="1"/>
        </dgm:presLayoutVars>
      </dgm:prSet>
      <dgm:spPr/>
    </dgm:pt>
    <dgm:pt modelId="{E6B5C7F8-A52D-4786-B063-EFE76B806F8A}" type="pres">
      <dgm:prSet presAssocID="{68B676F6-18E1-4DF2-A2C5-F626A5D10C71}" presName="childText3" presStyleLbl="solidAlignAcc1" presStyleIdx="2" presStyleCnt="4">
        <dgm:presLayoutVars>
          <dgm:chMax val="0"/>
          <dgm:chPref val="0"/>
          <dgm:bulletEnabled val="1"/>
        </dgm:presLayoutVars>
      </dgm:prSet>
      <dgm:spPr/>
    </dgm:pt>
    <dgm:pt modelId="{AE8369A0-E712-42F7-858C-6CE7ED62638D}" type="pres">
      <dgm:prSet presAssocID="{514D47B9-1116-45B5-BB1D-3447DFB8D9B4}" presName="parentText4" presStyleLbl="node1" presStyleIdx="3" presStyleCnt="4">
        <dgm:presLayoutVars>
          <dgm:chMax/>
          <dgm:chPref val="3"/>
          <dgm:bulletEnabled val="1"/>
        </dgm:presLayoutVars>
      </dgm:prSet>
      <dgm:spPr/>
    </dgm:pt>
    <dgm:pt modelId="{21DDDDAA-B3D8-4111-8FD1-AD3187774940}" type="pres">
      <dgm:prSet presAssocID="{514D47B9-1116-45B5-BB1D-3447DFB8D9B4}" presName="childText4" presStyleLbl="solidAlignAcc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A497E07-BB7B-484C-9A6F-BB0BA915FE00}" srcId="{68B676F6-18E1-4DF2-A2C5-F626A5D10C71}" destId="{B85B5663-B264-4EF9-9B9C-DC8E9918F172}" srcOrd="2" destOrd="0" parTransId="{591DB5BD-8660-45F7-8303-0A9301BE1FE4}" sibTransId="{5553B81E-CD52-44BB-8554-FBE5A3BC90C0}"/>
    <dgm:cxn modelId="{5C6BFF09-D5C4-430B-9DBB-5D4CC1DE2F9F}" srcId="{68B676F6-18E1-4DF2-A2C5-F626A5D10C71}" destId="{AC06838B-CC5A-490A-84BF-FA170DA14043}" srcOrd="3" destOrd="0" parTransId="{3BE145AD-CAF6-423A-91C1-0F4ABB99097D}" sibTransId="{3CE6CA69-2D59-46B8-884D-2A8B18AA4A21}"/>
    <dgm:cxn modelId="{5F455813-6881-4B0A-979E-00F23B56825F}" srcId="{BD1A6334-2629-4C28-B594-D11A18BAB9E3}" destId="{0ACBB0AD-6F15-4DA0-A9A3-AA64EFC963EB}" srcOrd="1" destOrd="0" parTransId="{090CA992-F721-400D-B8C0-70132FF7E019}" sibTransId="{DACCFE95-E200-46A1-B17A-C31E47777DED}"/>
    <dgm:cxn modelId="{FFADF12F-2377-4023-8E1C-212C8BD9119A}" srcId="{514D47B9-1116-45B5-BB1D-3447DFB8D9B4}" destId="{5087413F-A0F8-4B62-9E6D-C8E7DE990801}" srcOrd="0" destOrd="0" parTransId="{DC8193DE-D456-49C5-AAA0-14ED31F86A65}" sibTransId="{DA071B18-94F5-45BC-BAA5-9DE555482BC8}"/>
    <dgm:cxn modelId="{4C9BBC30-C84E-460C-97A9-15974B5F1EC4}" type="presOf" srcId="{CB5F156E-A3A0-427C-935F-E9E61CBD729A}" destId="{D1388E7C-8EE8-4252-89E4-4F33F07EFF07}" srcOrd="0" destOrd="0" presId="urn:microsoft.com/office/officeart/2009/3/layout/IncreasingArrowsProcess"/>
    <dgm:cxn modelId="{3FF64235-3636-422E-B3DC-D3396C95BD0B}" type="presOf" srcId="{BD1A6334-2629-4C28-B594-D11A18BAB9E3}" destId="{10239641-46CC-4FF8-B9CF-C760B7ED1735}" srcOrd="0" destOrd="0" presId="urn:microsoft.com/office/officeart/2009/3/layout/IncreasingArrowsProcess"/>
    <dgm:cxn modelId="{752FA93A-5663-4BEC-B663-E5B9B6335755}" type="presOf" srcId="{CBADB4F0-969B-47E6-BB13-9A4F994F216B}" destId="{DB30B468-91BE-4EC0-8B16-E02F6CC3D38B}" srcOrd="0" destOrd="0" presId="urn:microsoft.com/office/officeart/2009/3/layout/IncreasingArrowsProcess"/>
    <dgm:cxn modelId="{64F09F3D-BF14-40AE-ACCC-62AA9C9D791C}" srcId="{8830199B-01F2-4171-8B29-C918347A4DF2}" destId="{68B676F6-18E1-4DF2-A2C5-F626A5D10C71}" srcOrd="2" destOrd="0" parTransId="{824F8C6A-43F3-4D2C-93C6-87269C1DD343}" sibTransId="{57EDFCDB-35DC-471E-BE27-E044F883B53A}"/>
    <dgm:cxn modelId="{A489CA5E-EA60-4E5B-A647-F1A03C908FB1}" srcId="{CBADB4F0-969B-47E6-BB13-9A4F994F216B}" destId="{5DC4419E-2042-4914-880E-0EEE9E8A8A09}" srcOrd="0" destOrd="0" parTransId="{F5EF6574-5830-4AD1-A6C4-5FCFA6AE9886}" sibTransId="{32AFA564-731A-4631-B57D-205500933B99}"/>
    <dgm:cxn modelId="{61D84046-36D3-454F-830C-F5EE385E6167}" srcId="{514D47B9-1116-45B5-BB1D-3447DFB8D9B4}" destId="{39D879CC-6FE5-40EA-AA5D-DCA7DC75F6F0}" srcOrd="1" destOrd="0" parTransId="{36B38288-5DD3-44FB-BCAA-A210DD74AB74}" sibTransId="{B19E6D88-AF99-4698-835F-B061BE28B3BA}"/>
    <dgm:cxn modelId="{C32AD749-CF5A-4CEB-B9D1-5632F8B0FEF7}" type="presOf" srcId="{B85B5663-B264-4EF9-9B9C-DC8E9918F172}" destId="{E6B5C7F8-A52D-4786-B063-EFE76B806F8A}" srcOrd="0" destOrd="2" presId="urn:microsoft.com/office/officeart/2009/3/layout/IncreasingArrowsProcess"/>
    <dgm:cxn modelId="{D13DF76B-A682-4793-844A-C936A0DE1555}" type="presOf" srcId="{AC06838B-CC5A-490A-84BF-FA170DA14043}" destId="{E6B5C7F8-A52D-4786-B063-EFE76B806F8A}" srcOrd="0" destOrd="3" presId="urn:microsoft.com/office/officeart/2009/3/layout/IncreasingArrowsProcess"/>
    <dgm:cxn modelId="{696A664C-7155-4125-A3CC-7EC99CDE4523}" type="presOf" srcId="{5DC4419E-2042-4914-880E-0EEE9E8A8A09}" destId="{D9E85DCD-17F0-4EAD-84B2-8446CB4F00B8}" srcOrd="0" destOrd="0" presId="urn:microsoft.com/office/officeart/2009/3/layout/IncreasingArrowsProcess"/>
    <dgm:cxn modelId="{BECABC4F-793C-4CA4-88D6-3BE811D2FB22}" type="presOf" srcId="{514D47B9-1116-45B5-BB1D-3447DFB8D9B4}" destId="{AE8369A0-E712-42F7-858C-6CE7ED62638D}" srcOrd="0" destOrd="0" presId="urn:microsoft.com/office/officeart/2009/3/layout/IncreasingArrowsProcess"/>
    <dgm:cxn modelId="{998D2153-F214-45FC-AB74-2FF5D94DA068}" srcId="{68B676F6-18E1-4DF2-A2C5-F626A5D10C71}" destId="{1A2E8644-5E99-46E8-9239-1FA0920D9CAE}" srcOrd="0" destOrd="0" parTransId="{5458789B-6C1C-4748-B67F-6E50C41F6063}" sibTransId="{728FAF9B-7073-4AE6-91B6-6D4AA0BF9781}"/>
    <dgm:cxn modelId="{F000DC80-2BA8-477F-8DE2-2DF4C5931346}" type="presOf" srcId="{1A2E8644-5E99-46E8-9239-1FA0920D9CAE}" destId="{E6B5C7F8-A52D-4786-B063-EFE76B806F8A}" srcOrd="0" destOrd="0" presId="urn:microsoft.com/office/officeart/2009/3/layout/IncreasingArrowsProcess"/>
    <dgm:cxn modelId="{F2F8A796-3D93-4382-81B6-B6E0831DDC2E}" type="presOf" srcId="{8830199B-01F2-4171-8B29-C918347A4DF2}" destId="{FD6CD118-523D-45DE-86B9-4976D6BC768F}" srcOrd="0" destOrd="0" presId="urn:microsoft.com/office/officeart/2009/3/layout/IncreasingArrowsProcess"/>
    <dgm:cxn modelId="{21EC52A0-A868-435D-B68C-DCE22E65FF02}" type="presOf" srcId="{0ACBB0AD-6F15-4DA0-A9A3-AA64EFC963EB}" destId="{D1388E7C-8EE8-4252-89E4-4F33F07EFF07}" srcOrd="0" destOrd="1" presId="urn:microsoft.com/office/officeart/2009/3/layout/IncreasingArrowsProcess"/>
    <dgm:cxn modelId="{46F219A3-1B55-42DC-AB39-9E1E35FB2FFF}" type="presOf" srcId="{38536DC7-FC52-45A9-9B14-743EF1F28BFF}" destId="{D1388E7C-8EE8-4252-89E4-4F33F07EFF07}" srcOrd="0" destOrd="2" presId="urn:microsoft.com/office/officeart/2009/3/layout/IncreasingArrowsProcess"/>
    <dgm:cxn modelId="{DAF464A3-23BB-4554-8816-E1D04A06116B}" type="presOf" srcId="{68B676F6-18E1-4DF2-A2C5-F626A5D10C71}" destId="{CAEAB738-F15B-432C-AEB9-5C5F1ADD5532}" srcOrd="0" destOrd="0" presId="urn:microsoft.com/office/officeart/2009/3/layout/IncreasingArrowsProcess"/>
    <dgm:cxn modelId="{91CEFFA7-6EDD-4364-906D-4B93591F30FA}" srcId="{8830199B-01F2-4171-8B29-C918347A4DF2}" destId="{CBADB4F0-969B-47E6-BB13-9A4F994F216B}" srcOrd="1" destOrd="0" parTransId="{30CB6544-B104-4DA6-AF9E-43075333FE84}" sibTransId="{E7EF3706-F1C9-406A-80C2-AC0ACBC4C97A}"/>
    <dgm:cxn modelId="{99060FAE-4483-4087-8D29-8E1E71945F09}" type="presOf" srcId="{5087413F-A0F8-4B62-9E6D-C8E7DE990801}" destId="{21DDDDAA-B3D8-4111-8FD1-AD3187774940}" srcOrd="0" destOrd="0" presId="urn:microsoft.com/office/officeart/2009/3/layout/IncreasingArrowsProcess"/>
    <dgm:cxn modelId="{3FF46FB4-03BD-4FE8-802D-9C1E5419FCBB}" srcId="{BD1A6334-2629-4C28-B594-D11A18BAB9E3}" destId="{38536DC7-FC52-45A9-9B14-743EF1F28BFF}" srcOrd="2" destOrd="0" parTransId="{938D12CA-1FF7-4533-9777-89B11E656C31}" sibTransId="{80FD05BA-D885-4004-A07D-ABED6CAF7968}"/>
    <dgm:cxn modelId="{CBEE2FB5-A4EF-46C3-9FD9-8BAAA54121EC}" srcId="{68B676F6-18E1-4DF2-A2C5-F626A5D10C71}" destId="{0DF3969E-D957-4E45-8D8D-AC7BD4C00406}" srcOrd="1" destOrd="0" parTransId="{52758A55-FC7E-40AE-90D2-6EC0652D7A22}" sibTransId="{6284C8BA-6CD5-42A8-A624-0CAA86A3C2B6}"/>
    <dgm:cxn modelId="{D611A4C4-8935-4520-BF53-567FA9954B5E}" srcId="{8830199B-01F2-4171-8B29-C918347A4DF2}" destId="{BD1A6334-2629-4C28-B594-D11A18BAB9E3}" srcOrd="0" destOrd="0" parTransId="{9F8B7E8E-4C3B-458B-AEB8-3A47512D0FAA}" sibTransId="{E0756278-FA50-43D8-9404-13467C62E8DE}"/>
    <dgm:cxn modelId="{A36B65C7-96EE-4380-9EDB-778BE27AA21B}" srcId="{8830199B-01F2-4171-8B29-C918347A4DF2}" destId="{514D47B9-1116-45B5-BB1D-3447DFB8D9B4}" srcOrd="3" destOrd="0" parTransId="{F92001FF-4A8F-4409-9B66-99428C4AF950}" sibTransId="{D9A605E6-F325-4E88-BC12-3490DF764ADB}"/>
    <dgm:cxn modelId="{0AFB11F2-43AC-4501-B7C2-226EE829D996}" srcId="{BD1A6334-2629-4C28-B594-D11A18BAB9E3}" destId="{CB5F156E-A3A0-427C-935F-E9E61CBD729A}" srcOrd="0" destOrd="0" parTransId="{B96290A5-826B-4FCB-A0AE-706A6822F0DB}" sibTransId="{69B75593-2B72-4991-9CAD-682FDE5DA676}"/>
    <dgm:cxn modelId="{E461E1F3-A7BA-43FA-B161-F546B61D183A}" type="presOf" srcId="{0DF3969E-D957-4E45-8D8D-AC7BD4C00406}" destId="{E6B5C7F8-A52D-4786-B063-EFE76B806F8A}" srcOrd="0" destOrd="1" presId="urn:microsoft.com/office/officeart/2009/3/layout/IncreasingArrowsProcess"/>
    <dgm:cxn modelId="{979F2AF6-B4D8-4DD7-AA40-260D7B8A49A3}" type="presOf" srcId="{39D879CC-6FE5-40EA-AA5D-DCA7DC75F6F0}" destId="{21DDDDAA-B3D8-4111-8FD1-AD3187774940}" srcOrd="0" destOrd="1" presId="urn:microsoft.com/office/officeart/2009/3/layout/IncreasingArrowsProcess"/>
    <dgm:cxn modelId="{645F41D6-274E-4D02-BF35-097DD3F1F9BB}" type="presParOf" srcId="{FD6CD118-523D-45DE-86B9-4976D6BC768F}" destId="{10239641-46CC-4FF8-B9CF-C760B7ED1735}" srcOrd="0" destOrd="0" presId="urn:microsoft.com/office/officeart/2009/3/layout/IncreasingArrowsProcess"/>
    <dgm:cxn modelId="{0D5D4F6A-0C0B-4B5F-ADC0-D8EA1DC4B6AA}" type="presParOf" srcId="{FD6CD118-523D-45DE-86B9-4976D6BC768F}" destId="{D1388E7C-8EE8-4252-89E4-4F33F07EFF07}" srcOrd="1" destOrd="0" presId="urn:microsoft.com/office/officeart/2009/3/layout/IncreasingArrowsProcess"/>
    <dgm:cxn modelId="{6FC1FF7C-CDEE-40F7-A281-5C4ABDFA856C}" type="presParOf" srcId="{FD6CD118-523D-45DE-86B9-4976D6BC768F}" destId="{DB30B468-91BE-4EC0-8B16-E02F6CC3D38B}" srcOrd="2" destOrd="0" presId="urn:microsoft.com/office/officeart/2009/3/layout/IncreasingArrowsProcess"/>
    <dgm:cxn modelId="{52A7FC61-418B-4FA4-A6AE-961FCFC6F347}" type="presParOf" srcId="{FD6CD118-523D-45DE-86B9-4976D6BC768F}" destId="{D9E85DCD-17F0-4EAD-84B2-8446CB4F00B8}" srcOrd="3" destOrd="0" presId="urn:microsoft.com/office/officeart/2009/3/layout/IncreasingArrowsProcess"/>
    <dgm:cxn modelId="{63FA6DC1-FE19-4326-819A-A0EB28EB359F}" type="presParOf" srcId="{FD6CD118-523D-45DE-86B9-4976D6BC768F}" destId="{CAEAB738-F15B-432C-AEB9-5C5F1ADD5532}" srcOrd="4" destOrd="0" presId="urn:microsoft.com/office/officeart/2009/3/layout/IncreasingArrowsProcess"/>
    <dgm:cxn modelId="{984E3A83-498E-4931-A8F2-5B3C9A8058C9}" type="presParOf" srcId="{FD6CD118-523D-45DE-86B9-4976D6BC768F}" destId="{E6B5C7F8-A52D-4786-B063-EFE76B806F8A}" srcOrd="5" destOrd="0" presId="urn:microsoft.com/office/officeart/2009/3/layout/IncreasingArrowsProcess"/>
    <dgm:cxn modelId="{200AA6F6-B162-4E77-983B-713DCD8777BD}" type="presParOf" srcId="{FD6CD118-523D-45DE-86B9-4976D6BC768F}" destId="{AE8369A0-E712-42F7-858C-6CE7ED62638D}" srcOrd="6" destOrd="0" presId="urn:microsoft.com/office/officeart/2009/3/layout/IncreasingArrowsProcess"/>
    <dgm:cxn modelId="{B4F26912-6420-4068-95DF-4267D778449A}" type="presParOf" srcId="{FD6CD118-523D-45DE-86B9-4976D6BC768F}" destId="{21DDDDAA-B3D8-4111-8FD1-AD3187774940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39641-46CC-4FF8-B9CF-C760B7ED1735}">
      <dsp:nvSpPr>
        <dsp:cNvPr id="0" name=""/>
        <dsp:cNvSpPr/>
      </dsp:nvSpPr>
      <dsp:spPr>
        <a:xfrm>
          <a:off x="0" y="7308"/>
          <a:ext cx="8128000" cy="118331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878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Cadrage du projet &amp; Design</a:t>
          </a:r>
        </a:p>
      </dsp:txBody>
      <dsp:txXfrm>
        <a:off x="0" y="303137"/>
        <a:ext cx="7832172" cy="591657"/>
      </dsp:txXfrm>
    </dsp:sp>
    <dsp:sp modelId="{D1388E7C-8EE8-4252-89E4-4F33F07EFF07}">
      <dsp:nvSpPr>
        <dsp:cNvPr id="0" name=""/>
        <dsp:cNvSpPr/>
      </dsp:nvSpPr>
      <dsp:spPr>
        <a:xfrm>
          <a:off x="0" y="921745"/>
          <a:ext cx="1873504" cy="21887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Brainstorming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Design (wireframe, </a:t>
          </a:r>
          <a:r>
            <a:rPr lang="fr-FR" sz="2200" kern="1200" dirty="0" err="1"/>
            <a:t>moodboard</a:t>
          </a:r>
          <a:r>
            <a:rPr lang="fr-FR" sz="2200" kern="1200" dirty="0"/>
            <a:t>..)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Répartition des missions</a:t>
          </a:r>
        </a:p>
      </dsp:txBody>
      <dsp:txXfrm>
        <a:off x="0" y="921745"/>
        <a:ext cx="1873504" cy="2188775"/>
      </dsp:txXfrm>
    </dsp:sp>
    <dsp:sp modelId="{DB30B468-91BE-4EC0-8B16-E02F6CC3D38B}">
      <dsp:nvSpPr>
        <dsp:cNvPr id="0" name=""/>
        <dsp:cNvSpPr/>
      </dsp:nvSpPr>
      <dsp:spPr>
        <a:xfrm>
          <a:off x="1873503" y="401607"/>
          <a:ext cx="6254496" cy="118331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878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Html</a:t>
          </a:r>
        </a:p>
      </dsp:txBody>
      <dsp:txXfrm>
        <a:off x="1873503" y="697436"/>
        <a:ext cx="5958668" cy="591657"/>
      </dsp:txXfrm>
    </dsp:sp>
    <dsp:sp modelId="{D9E85DCD-17F0-4EAD-84B2-8446CB4F00B8}">
      <dsp:nvSpPr>
        <dsp:cNvPr id="0" name=""/>
        <dsp:cNvSpPr/>
      </dsp:nvSpPr>
      <dsp:spPr>
        <a:xfrm>
          <a:off x="1873503" y="1316043"/>
          <a:ext cx="1873504" cy="21329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Rédaction des textes</a:t>
          </a:r>
        </a:p>
      </dsp:txBody>
      <dsp:txXfrm>
        <a:off x="1873503" y="1316043"/>
        <a:ext cx="1873504" cy="2132986"/>
      </dsp:txXfrm>
    </dsp:sp>
    <dsp:sp modelId="{CAEAB738-F15B-432C-AEB9-5C5F1ADD5532}">
      <dsp:nvSpPr>
        <dsp:cNvPr id="0" name=""/>
        <dsp:cNvSpPr/>
      </dsp:nvSpPr>
      <dsp:spPr>
        <a:xfrm>
          <a:off x="3747008" y="795905"/>
          <a:ext cx="4380992" cy="118331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878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CSS</a:t>
          </a:r>
        </a:p>
      </dsp:txBody>
      <dsp:txXfrm>
        <a:off x="3747008" y="1091734"/>
        <a:ext cx="4085164" cy="591657"/>
      </dsp:txXfrm>
    </dsp:sp>
    <dsp:sp modelId="{E6B5C7F8-A52D-4786-B063-EFE76B806F8A}">
      <dsp:nvSpPr>
        <dsp:cNvPr id="0" name=""/>
        <dsp:cNvSpPr/>
      </dsp:nvSpPr>
      <dsp:spPr>
        <a:xfrm>
          <a:off x="3747008" y="1710342"/>
          <a:ext cx="1873504" cy="2147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Nav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Header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Body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Footer</a:t>
          </a:r>
          <a:endParaRPr lang="fr-FR" sz="2200" kern="1200" dirty="0"/>
        </a:p>
      </dsp:txBody>
      <dsp:txXfrm>
        <a:off x="3747008" y="1710342"/>
        <a:ext cx="1873504" cy="2147248"/>
      </dsp:txXfrm>
    </dsp:sp>
    <dsp:sp modelId="{AE8369A0-E712-42F7-858C-6CE7ED62638D}">
      <dsp:nvSpPr>
        <dsp:cNvPr id="0" name=""/>
        <dsp:cNvSpPr/>
      </dsp:nvSpPr>
      <dsp:spPr>
        <a:xfrm>
          <a:off x="5620512" y="1190204"/>
          <a:ext cx="2507488" cy="1183314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1878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Javascript</a:t>
          </a:r>
        </a:p>
      </dsp:txBody>
      <dsp:txXfrm>
        <a:off x="5620512" y="1486033"/>
        <a:ext cx="2211660" cy="591657"/>
      </dsp:txXfrm>
    </dsp:sp>
    <dsp:sp modelId="{21DDDDAA-B3D8-4111-8FD1-AD3187774940}">
      <dsp:nvSpPr>
        <dsp:cNvPr id="0" name=""/>
        <dsp:cNvSpPr/>
      </dsp:nvSpPr>
      <dsp:spPr>
        <a:xfrm>
          <a:off x="5620512" y="2104640"/>
          <a:ext cx="1890572" cy="21724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Liste filtrante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Formulaire contact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 dirty="0"/>
        </a:p>
      </dsp:txBody>
      <dsp:txXfrm>
        <a:off x="5620512" y="2104640"/>
        <a:ext cx="1890572" cy="2172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31/05/2024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31/05/2024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BA18A1-B72F-49DD-8A51-DC4A9B10C77C}" type="datetime1">
              <a:rPr lang="fr-FR" smtClean="0"/>
              <a:t>31/05/2024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74DDF-14B3-4359-B246-DC1DC867FD8F}" type="datetime1">
              <a:rPr lang="fr-FR" smtClean="0"/>
              <a:t>31/05/2024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B94D9-FA33-4622-B5B0-3A212B55AFC9}" type="datetime1">
              <a:rPr lang="fr-FR" smtClean="0"/>
              <a:t>31/05/2024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62FBC-E467-46B8-ABE1-98D95CFF2BA6}" type="datetime1">
              <a:rPr lang="fr-FR" smtClean="0"/>
              <a:t>31/05/2024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64E0A-ACF3-44BD-A54D-C44EDE2996DF}" type="datetime1">
              <a:rPr lang="fr-FR" smtClean="0"/>
              <a:t>31/05/2024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 titre du masque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10B38C-D4F5-42C2-967A-0B7FC97B2621}" type="datetime1">
              <a:rPr lang="fr-FR" smtClean="0"/>
              <a:t>31/05/2024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C9646D-2F82-4FD6-98A1-C2A4C26D0529}" type="datetime1">
              <a:rPr lang="fr-FR" smtClean="0"/>
              <a:t>31/05/2024</a:t>
            </a:fld>
            <a:endParaRPr lang="en-US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 dirty="0"/>
              <a:t>Cliquez pour modifier le style du titre du masque</a:t>
            </a:r>
            <a:endParaRPr lang="en-US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95C77-250B-4737-9E4A-69E5939CBC16}" type="datetime1">
              <a:rPr lang="fr-FR" smtClean="0"/>
              <a:t>31/05/2024</a:t>
            </a:fld>
            <a:endParaRPr lang="en-US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E81F3-FFCD-4236-B158-26C78CAC6E11}" type="datetime1">
              <a:rPr lang="fr-FR" smtClean="0"/>
              <a:t>31/05/2024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 dirty="0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A97361A-7C50-452A-9761-2F2CCDC29838}" type="datetime1">
              <a:rPr lang="fr-FR" smtClean="0"/>
              <a:t>31/05/2024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E208F8F-9785-4D7E-B2D7-6FB9149CAF24}" type="datetime1">
              <a:rPr lang="fr-FR" smtClean="0"/>
              <a:t>31/05/2024</a:t>
            </a:fld>
            <a:endParaRPr lang="en-US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31/05/2024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fr" sz="8000" dirty="0"/>
              <a:t>Wild Eats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GROUPE #6</a:t>
            </a:r>
            <a:r>
              <a:rPr lang="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– BOL DE RA-Mêmes</a:t>
            </a:r>
            <a:endParaRPr lang="fr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Image 4" descr="Tacos à la viande grillé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36" y="1"/>
            <a:ext cx="4572441" cy="6857999"/>
          </a:xfrm>
          <a:prstGeom prst="rect">
            <a:avLst/>
          </a:prstGeom>
        </p:spPr>
      </p:pic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ous-titre 2">
            <a:extLst>
              <a:ext uri="{FF2B5EF4-FFF2-40B4-BE49-F238E27FC236}">
                <a16:creationId xmlns:a16="http://schemas.microsoft.com/office/drawing/2014/main" id="{13441EA5-4E2E-636F-7E36-92A3738C19D1}"/>
              </a:ext>
            </a:extLst>
          </p:cNvPr>
          <p:cNvSpPr txBox="1">
            <a:spLocks/>
          </p:cNvSpPr>
          <p:nvPr/>
        </p:nvSpPr>
        <p:spPr>
          <a:xfrm>
            <a:off x="5891217" y="5765369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31 mai 2024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fr" sz="4800" i="1" dirty="0">
                <a:solidFill>
                  <a:srgbClr val="FFFFFF"/>
                </a:solidFill>
              </a:rPr>
              <a:t>Site web qui recense les 10 meilleurs restaurants par catégorie proches du campus de la Wild Code School.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rgbClr val="FFFFFF"/>
                </a:solidFill>
              </a:rPr>
              <a:t>Le projet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5B026-844A-F3D8-4C2D-A7E7DFEE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Construction du projet : wireframe, </a:t>
            </a:r>
            <a:r>
              <a:rPr lang="fr-FR" dirty="0" err="1"/>
              <a:t>moodbard</a:t>
            </a:r>
            <a:r>
              <a:rPr lang="fr-FR" dirty="0"/>
              <a:t> &amp; </a:t>
            </a:r>
            <a:r>
              <a:rPr lang="fr-FR" dirty="0" err="1"/>
              <a:t>Figma</a:t>
            </a:r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0878F0-2EA1-6D89-662C-891DFC8D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10B38C-D4F5-42C2-967A-0B7FC97B2621}" type="datetime1">
              <a:rPr lang="fr-FR" smtClean="0"/>
              <a:t>31/05/2024</a:t>
            </a:fld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5D870C3-A07E-1D73-2951-07330C0A5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426" y="2148634"/>
            <a:ext cx="1443402" cy="42224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FDEA0A6-AA5D-A84C-57C1-C0D077097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388" y="2111061"/>
            <a:ext cx="1906437" cy="42600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944BE48-3654-2A0E-7E44-DCC12D235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811" y="2148634"/>
            <a:ext cx="2456721" cy="422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5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89AB5-69B6-D4B3-D5B6-32F64806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 du projet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AC049B-797F-0814-EB00-52F0CE8E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595C77-250B-4737-9E4A-69E5939CBC16}" type="datetime1">
              <a:rPr lang="fr-FR" smtClean="0"/>
              <a:t>31/05/2024</a:t>
            </a:fld>
            <a:endParaRPr lang="en-US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3F88695E-F8AB-9F10-C061-029DF8C595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585811"/>
              </p:ext>
            </p:extLst>
          </p:nvPr>
        </p:nvGraphicFramePr>
        <p:xfrm>
          <a:off x="1914554" y="1949916"/>
          <a:ext cx="8128000" cy="4284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Étoile : 5 branches 4">
            <a:extLst>
              <a:ext uri="{FF2B5EF4-FFF2-40B4-BE49-F238E27FC236}">
                <a16:creationId xmlns:a16="http://schemas.microsoft.com/office/drawing/2014/main" id="{F8A8F2AE-A1FA-D25C-7959-F93C83E84051}"/>
              </a:ext>
            </a:extLst>
          </p:cNvPr>
          <p:cNvSpPr/>
          <p:nvPr/>
        </p:nvSpPr>
        <p:spPr>
          <a:xfrm>
            <a:off x="5343786" y="2698475"/>
            <a:ext cx="536895" cy="581619"/>
          </a:xfrm>
          <a:prstGeom prst="star5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66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2BB9F-D64D-45C2-1E91-438B7B30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8984" y="184899"/>
            <a:ext cx="5928344" cy="565546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tx1"/>
                </a:solidFill>
              </a:rPr>
              <a:t>Liste des missions à réaliser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4ED328-545C-B49C-ED7C-E3F764A5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Finalisation de la version Mobile pour la </a:t>
            </a:r>
            <a:r>
              <a:rPr lang="fr-FR" dirty="0" err="1"/>
              <a:t>nav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Déploiement de la version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Création du menu burger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Barre de recherche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Filtre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Galeries de photos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Texte du ‘à propos’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 marL="0" indent="0">
              <a:buNone/>
            </a:pPr>
            <a:r>
              <a:rPr lang="fr-FR" dirty="0"/>
              <a:t>Et encore plein d’autres choses !</a:t>
            </a:r>
          </a:p>
          <a:p>
            <a:endParaRPr lang="fr-FR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5F264A-0A75-46C4-75D8-1EE26899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97361A-7C50-452A-9761-2F2CCDC29838}" type="datetime1">
              <a:rPr lang="fr-FR" smtClean="0"/>
              <a:t>31/05/2024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8B48A6-1617-390C-F849-CE24F83EA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961" y="0"/>
            <a:ext cx="3691156" cy="687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54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B6A1C-12A5-FF96-7C77-68BE513A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Présentation du site web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44CFCDB-DC6C-165B-33CC-3FD99874AA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0" r="1" b="1"/>
          <a:stretch/>
        </p:blipFill>
        <p:spPr>
          <a:xfrm>
            <a:off x="1097280" y="2120900"/>
            <a:ext cx="4639736" cy="3748193"/>
          </a:xfrm>
          <a:prstGeom prst="rect">
            <a:avLst/>
          </a:prstGeom>
          <a:noFill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D0B9149-70C1-1D8E-CFF1-D4BCDC1517DE}"/>
              </a:ext>
            </a:extLst>
          </p:cNvPr>
          <p:cNvSpPr txBox="1"/>
          <p:nvPr/>
        </p:nvSpPr>
        <p:spPr>
          <a:xfrm>
            <a:off x="6515944" y="2120900"/>
            <a:ext cx="4639736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Mathieu 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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40DF586-9EC0-346B-0F4F-D204D420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3595C77-250B-4737-9E4A-69E5939CBC16}" type="datetime1">
              <a:rPr lang="fr-FR" smtClean="0"/>
              <a:pPr>
                <a:spcAft>
                  <a:spcPts val="600"/>
                </a:spcAft>
              </a:pPr>
              <a:t>31/05/2024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160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{2B25F556-151C-450A-A071-C7B02EC9EBEB}tf56160789_win32</Template>
  <TotalTime>213</TotalTime>
  <Words>133</Words>
  <Application>Microsoft Office PowerPoint</Application>
  <PresentationFormat>Grand écran</PresentationFormat>
  <Paragraphs>39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Wingdings</vt:lpstr>
      <vt:lpstr>Personnalisé</vt:lpstr>
      <vt:lpstr>Wild Eats</vt:lpstr>
      <vt:lpstr>Site web qui recense les 10 meilleurs restaurants par catégorie proches du campus de la Wild Code School.</vt:lpstr>
      <vt:lpstr>Construction du projet : wireframe, moodbard &amp; Figma</vt:lpstr>
      <vt:lpstr>Avancement du projet</vt:lpstr>
      <vt:lpstr>Liste des missions à réaliser</vt:lpstr>
      <vt:lpstr>Présentation du site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 Eats</dc:title>
  <dc:creator>KF76116</dc:creator>
  <cp:lastModifiedBy>KF76116</cp:lastModifiedBy>
  <cp:revision>11</cp:revision>
  <dcterms:created xsi:type="dcterms:W3CDTF">2024-05-31T09:57:45Z</dcterms:created>
  <dcterms:modified xsi:type="dcterms:W3CDTF">2024-05-31T13:31:00Z</dcterms:modified>
</cp:coreProperties>
</file>