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49" r:id="rId2"/>
    <p:sldMasterId id="2147483754" r:id="rId3"/>
    <p:sldMasterId id="2147483766" r:id="rId4"/>
    <p:sldMasterId id="2147483763" r:id="rId5"/>
    <p:sldMasterId id="2147483801" r:id="rId6"/>
  </p:sldMasterIdLst>
  <p:notesMasterIdLst>
    <p:notesMasterId r:id="rId31"/>
  </p:notesMasterIdLst>
  <p:sldIdLst>
    <p:sldId id="256" r:id="rId7"/>
    <p:sldId id="257" r:id="rId8"/>
    <p:sldId id="278" r:id="rId9"/>
    <p:sldId id="279" r:id="rId10"/>
    <p:sldId id="274" r:id="rId11"/>
    <p:sldId id="276" r:id="rId12"/>
    <p:sldId id="281" r:id="rId13"/>
    <p:sldId id="297" r:id="rId14"/>
    <p:sldId id="280" r:id="rId15"/>
    <p:sldId id="275" r:id="rId16"/>
    <p:sldId id="261" r:id="rId17"/>
    <p:sldId id="290" r:id="rId18"/>
    <p:sldId id="292" r:id="rId19"/>
    <p:sldId id="270" r:id="rId20"/>
    <p:sldId id="291" r:id="rId21"/>
    <p:sldId id="287" r:id="rId22"/>
    <p:sldId id="295" r:id="rId23"/>
    <p:sldId id="283" r:id="rId24"/>
    <p:sldId id="293" r:id="rId25"/>
    <p:sldId id="294" r:id="rId26"/>
    <p:sldId id="296" r:id="rId27"/>
    <p:sldId id="262" r:id="rId28"/>
    <p:sldId id="289" r:id="rId29"/>
    <p:sldId id="267" r:id="rId3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BEF"/>
    <a:srgbClr val="D1E1BB"/>
    <a:srgbClr val="4A7094"/>
    <a:srgbClr val="E4DBCF"/>
    <a:srgbClr val="8C7482"/>
    <a:srgbClr val="9B6051"/>
    <a:srgbClr val="666F77"/>
    <a:srgbClr val="BFE0D4"/>
    <a:srgbClr val="D8E3F5"/>
    <a:srgbClr val="D0D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453" autoAdjust="0"/>
  </p:normalViewPr>
  <p:slideViewPr>
    <p:cSldViewPr snapToGrid="0" snapToObjects="1">
      <p:cViewPr>
        <p:scale>
          <a:sx n="54" d="100"/>
          <a:sy n="54" d="100"/>
        </p:scale>
        <p:origin x="2318" y="8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28" d="100"/>
          <a:sy n="128" d="100"/>
        </p:scale>
        <p:origin x="3152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BB809-BBEE-7448-9233-6973D63859EA}" type="datetimeFigureOut">
              <a:rPr lang="de-DE" smtClean="0"/>
              <a:t>29.06.2025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5C04-E291-F549-9F12-4CD1EACFC0C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19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nsivmedizin.insel.ch/de/ueber-uns/die-universitaetsklinik-fuer-intensivmedizin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rsadia.medium.com/circadian-rhythm-and-sleep-eb3f61171493" TargetMode="External"/><Relationship Id="rId4" Type="http://schemas.openxmlformats.org/officeDocument/2006/relationships/hyperlink" Target="https://www.hirslanden.ch/de/klinik-beau-site/centers/intensivpflege/kompetenzen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95C04-E291-F549-9F12-4CD1EACFC0C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02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95C04-E291-F549-9F12-4CD1EACFC0CB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6836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 Light sensor on the phone could be very helpful in this case!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Could help us evaluate illumination at approximately patient eye level in different ICU zones and bed locations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95C04-E291-F549-9F12-4CD1EACFC0CB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514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 Light sensor on the phone could be very helpful in this case!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Could help us evaluate illumination at approximately patient eye level in different ICU zones and bed locations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95C04-E291-F549-9F12-4CD1EACFC0CB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78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Images: </a:t>
            </a:r>
          </a:p>
          <a:p>
            <a:r>
              <a:rPr lang="de-CH" dirty="0" smtClean="0">
                <a:hlinkClick r:id="rId3"/>
              </a:rPr>
              <a:t>Die Universitätsklinik für Intensivmedizin - Universitätsklinik für Intensivmedizin</a:t>
            </a:r>
            <a:endParaRPr lang="de-CH" dirty="0" smtClean="0"/>
          </a:p>
          <a:p>
            <a:r>
              <a:rPr lang="de-CH" dirty="0" smtClean="0">
                <a:hlinkClick r:id="rId4"/>
              </a:rPr>
              <a:t>Qualitätssicherung – Intensivpflegestation</a:t>
            </a:r>
            <a:endParaRPr lang="de-CH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>
                <a:hlinkClick r:id="rId5"/>
              </a:rPr>
              <a:t>Circadian Rhythm And Sleep. The biological rhythms are a natural… | by </a:t>
            </a:r>
            <a:r>
              <a:rPr lang="en-US" sz="1200" i="1" dirty="0" err="1" smtClean="0">
                <a:hlinkClick r:id="rId5"/>
              </a:rPr>
              <a:t>Dr</a:t>
            </a:r>
            <a:r>
              <a:rPr lang="en-US" sz="1200" i="1" dirty="0" smtClean="0">
                <a:hlinkClick r:id="rId5"/>
              </a:rPr>
              <a:t> Sadia </a:t>
            </a:r>
            <a:r>
              <a:rPr lang="en-US" sz="1200" i="1" dirty="0" err="1" smtClean="0">
                <a:hlinkClick r:id="rId5"/>
              </a:rPr>
              <a:t>Asad</a:t>
            </a:r>
            <a:r>
              <a:rPr lang="en-US" sz="1200" i="1" dirty="0" smtClean="0">
                <a:hlinkClick r:id="rId5"/>
              </a:rPr>
              <a:t> | Medium</a:t>
            </a:r>
            <a:endParaRPr lang="de-CH" sz="1200" i="1" dirty="0" smtClean="0"/>
          </a:p>
          <a:p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95C04-E291-F549-9F12-4CD1EACFC0CB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33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8A34724-C738-4C6A-ABC2-8DD035E6BF78}"/>
              </a:ext>
            </a:extLst>
          </p:cNvPr>
          <p:cNvGrpSpPr/>
          <p:nvPr userDrawn="1"/>
        </p:nvGrpSpPr>
        <p:grpSpPr>
          <a:xfrm>
            <a:off x="0" y="2608263"/>
            <a:ext cx="9144001" cy="2535237"/>
            <a:chOff x="0" y="2608263"/>
            <a:chExt cx="9144001" cy="2535237"/>
          </a:xfrm>
        </p:grpSpPr>
        <p:sp>
          <p:nvSpPr>
            <p:cNvPr id="8" name="Rechteck 7"/>
            <p:cNvSpPr/>
            <p:nvPr userDrawn="1"/>
          </p:nvSpPr>
          <p:spPr>
            <a:xfrm>
              <a:off x="0" y="2608263"/>
              <a:ext cx="9144000" cy="25352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9" name="Parallelogramm 8"/>
            <p:cNvSpPr/>
            <p:nvPr userDrawn="1"/>
          </p:nvSpPr>
          <p:spPr>
            <a:xfrm>
              <a:off x="5727032" y="2608263"/>
              <a:ext cx="3416969" cy="2535237"/>
            </a:xfrm>
            <a:prstGeom prst="parallelogram">
              <a:avLst>
                <a:gd name="adj" fmla="val 5052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Parallelogramm 9"/>
            <p:cNvSpPr/>
            <p:nvPr userDrawn="1"/>
          </p:nvSpPr>
          <p:spPr>
            <a:xfrm flipH="1">
              <a:off x="2677026" y="2608263"/>
              <a:ext cx="5927224" cy="2535237"/>
            </a:xfrm>
            <a:prstGeom prst="parallelogram">
              <a:avLst>
                <a:gd name="adj" fmla="val 5052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1" name="Parallelogramm 10"/>
            <p:cNvSpPr/>
            <p:nvPr userDrawn="1"/>
          </p:nvSpPr>
          <p:spPr>
            <a:xfrm>
              <a:off x="420946" y="2608263"/>
              <a:ext cx="5047407" cy="2535237"/>
            </a:xfrm>
            <a:prstGeom prst="parallelogram">
              <a:avLst>
                <a:gd name="adj" fmla="val 5052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</p:grpSp>
      <p:sp>
        <p:nvSpPr>
          <p:cNvPr id="13" name="Textplatzhalter 6"/>
          <p:cNvSpPr>
            <a:spLocks noGrp="1"/>
          </p:cNvSpPr>
          <p:nvPr userDrawn="1">
            <p:ph type="body" sz="quarter" idx="10"/>
          </p:nvPr>
        </p:nvSpPr>
        <p:spPr>
          <a:xfrm>
            <a:off x="539750" y="2168673"/>
            <a:ext cx="8064500" cy="3369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buFontTx/>
              <a:buNone/>
              <a:defRPr sz="14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 sz="1000" b="0" i="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FontTx/>
              <a:buNone/>
              <a:defRPr sz="1000" b="0" i="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FontTx/>
              <a:buNone/>
              <a:defRPr sz="1000" b="0" i="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FontTx/>
              <a:buNone/>
              <a:defRPr sz="1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F43B2504-42AC-4E72-9113-E76B6A874D7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39750" y="1217533"/>
            <a:ext cx="8064500" cy="77970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100"/>
              </a:lnSpc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100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zeilig 4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1"/>
          <p:cNvSpPr>
            <a:spLocks noGrp="1"/>
          </p:cNvSpPr>
          <p:nvPr>
            <p:ph sz="quarter" idx="17"/>
          </p:nvPr>
        </p:nvSpPr>
        <p:spPr>
          <a:xfrm>
            <a:off x="4643438" y="1347788"/>
            <a:ext cx="3960813" cy="153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11B4A430-EB2D-44A9-893B-275CFF0E38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48" y="735013"/>
            <a:ext cx="8064502" cy="396670"/>
          </a:xfrm>
        </p:spPr>
        <p:txBody>
          <a:bodyPr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11" name="Inhaltsplatzhalter 11">
            <a:extLst>
              <a:ext uri="{FF2B5EF4-FFF2-40B4-BE49-F238E27FC236}">
                <a16:creationId xmlns:a16="http://schemas.microsoft.com/office/drawing/2014/main" id="{E3893E4A-D4AE-426D-9362-E402BE3ED33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48837" y="2986438"/>
            <a:ext cx="3960813" cy="153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F8FE128-61D1-4D07-9602-FC500448710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28951" y="1347788"/>
            <a:ext cx="3960813" cy="153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Inhaltsplatzhalter 11">
            <a:extLst>
              <a:ext uri="{FF2B5EF4-FFF2-40B4-BE49-F238E27FC236}">
                <a16:creationId xmlns:a16="http://schemas.microsoft.com/office/drawing/2014/main" id="{3E35F8A6-8588-4AF8-8B51-A80A5446AC1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34350" y="2986438"/>
            <a:ext cx="3960813" cy="153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5014F1B-1853-4F43-AD74-FFA3A309A131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4A0BFEC-6D4B-489E-A083-7F260B10C53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Titel </a:t>
            </a:r>
            <a:r>
              <a:rPr lang="de-DE">
                <a:solidFill>
                  <a:srgbClr val="FF0000"/>
                </a:solidFill>
              </a:rPr>
              <a:t>Präsentation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D03D1FC9-91FE-4402-ABDA-EF6687A5DF0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3338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1">
          <p15:clr>
            <a:srgbClr val="A4A3A4"/>
          </p15:clr>
        </p15:guide>
        <p15:guide id="2" orient="horz" pos="1869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4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4648838" y="1635125"/>
            <a:ext cx="3960813" cy="1386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31778350-B4FD-473A-92D2-B097255BC7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48" y="735013"/>
            <a:ext cx="8064502" cy="612775"/>
          </a:xfrm>
        </p:spPr>
        <p:txBody>
          <a:bodyPr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14" name="Inhaltsplatzhalter 11">
            <a:extLst>
              <a:ext uri="{FF2B5EF4-FFF2-40B4-BE49-F238E27FC236}">
                <a16:creationId xmlns:a16="http://schemas.microsoft.com/office/drawing/2014/main" id="{A0854AF0-AC28-4DA3-A7DA-0BADE494152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48838" y="3129075"/>
            <a:ext cx="3960813" cy="1386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5" name="Inhaltsplatzhalter 11">
            <a:extLst>
              <a:ext uri="{FF2B5EF4-FFF2-40B4-BE49-F238E27FC236}">
                <a16:creationId xmlns:a16="http://schemas.microsoft.com/office/drawing/2014/main" id="{D2BA8517-1E35-4DD3-BDBC-C5A9F63B8F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9750" y="1635125"/>
            <a:ext cx="3960813" cy="1386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7" name="Inhaltsplatzhalter 11">
            <a:extLst>
              <a:ext uri="{FF2B5EF4-FFF2-40B4-BE49-F238E27FC236}">
                <a16:creationId xmlns:a16="http://schemas.microsoft.com/office/drawing/2014/main" id="{E9F551E5-2121-4290-9B9F-E317FEDB567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39750" y="3129075"/>
            <a:ext cx="3960813" cy="1386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38568A2-2278-4B1C-8EE7-DFFE00410151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EA305EC-0D7F-4EFD-9BD4-5CA0F5DFB77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Titel </a:t>
            </a:r>
            <a:r>
              <a:rPr lang="de-DE">
                <a:solidFill>
                  <a:srgbClr val="FF0000"/>
                </a:solidFill>
              </a:rPr>
              <a:t>Präsentation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D5FBB0D-8CE2-45D3-9D6F-4160773B362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8655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83">
          <p15:clr>
            <a:srgbClr val="A4A3A4"/>
          </p15:clr>
        </p15:guide>
        <p15:guide id="2" orient="horz" pos="1915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zeilig 6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11B4A430-EB2D-44A9-893B-275CFF0E38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48" y="735013"/>
            <a:ext cx="8064502" cy="396670"/>
          </a:xfrm>
        </p:spPr>
        <p:txBody>
          <a:bodyPr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F8FE128-61D1-4D07-9602-FC500448710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28951" y="1347788"/>
            <a:ext cx="2592000" cy="153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Inhaltsplatzhalter 11">
            <a:extLst>
              <a:ext uri="{FF2B5EF4-FFF2-40B4-BE49-F238E27FC236}">
                <a16:creationId xmlns:a16="http://schemas.microsoft.com/office/drawing/2014/main" id="{3E35F8A6-8588-4AF8-8B51-A80A5446AC1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34350" y="2986438"/>
            <a:ext cx="2592000" cy="153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4" name="Inhaltsplatzhalter 11">
            <a:extLst>
              <a:ext uri="{FF2B5EF4-FFF2-40B4-BE49-F238E27FC236}">
                <a16:creationId xmlns:a16="http://schemas.microsoft.com/office/drawing/2014/main" id="{AF0D8FBF-A07C-4866-9389-B4137901E10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291266" y="1347788"/>
            <a:ext cx="2592000" cy="153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5" name="Inhaltsplatzhalter 11">
            <a:extLst>
              <a:ext uri="{FF2B5EF4-FFF2-40B4-BE49-F238E27FC236}">
                <a16:creationId xmlns:a16="http://schemas.microsoft.com/office/drawing/2014/main" id="{79B65DD1-9D52-420C-AA23-0BCA4F6CBC9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96665" y="2986438"/>
            <a:ext cx="2592000" cy="153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6" name="Inhaltsplatzhalter 11">
            <a:extLst>
              <a:ext uri="{FF2B5EF4-FFF2-40B4-BE49-F238E27FC236}">
                <a16:creationId xmlns:a16="http://schemas.microsoft.com/office/drawing/2014/main" id="{2001BB61-9874-48F8-A34A-6F400FC3841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011872" y="1347788"/>
            <a:ext cx="2592000" cy="153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8" name="Inhaltsplatzhalter 11">
            <a:extLst>
              <a:ext uri="{FF2B5EF4-FFF2-40B4-BE49-F238E27FC236}">
                <a16:creationId xmlns:a16="http://schemas.microsoft.com/office/drawing/2014/main" id="{CD7D5465-DF3D-42F7-BAC6-FD3D33C123C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17650" y="2986438"/>
            <a:ext cx="2592000" cy="153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920D86C-AB87-43B2-AAB6-755D749D89E1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BE67C12-382B-48B9-9915-31F5A140071A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/>
              <a:t>Titel </a:t>
            </a:r>
            <a:r>
              <a:rPr lang="de-DE">
                <a:solidFill>
                  <a:srgbClr val="FF0000"/>
                </a:solidFill>
              </a:rPr>
              <a:t>Präsentation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DDDC88A-5901-4392-B9D6-0813157BB04B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3243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1">
          <p15:clr>
            <a:srgbClr val="A4A3A4"/>
          </p15:clr>
        </p15:guide>
        <p15:guide id="2" orient="horz" pos="1869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6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6026149" y="1635125"/>
            <a:ext cx="2592000" cy="1386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31778350-B4FD-473A-92D2-B097255BC7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48" y="735013"/>
            <a:ext cx="8064502" cy="612775"/>
          </a:xfrm>
        </p:spPr>
        <p:txBody>
          <a:bodyPr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14" name="Inhaltsplatzhalter 11">
            <a:extLst>
              <a:ext uri="{FF2B5EF4-FFF2-40B4-BE49-F238E27FC236}">
                <a16:creationId xmlns:a16="http://schemas.microsoft.com/office/drawing/2014/main" id="{A0854AF0-AC28-4DA3-A7DA-0BADE494152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26149" y="3129075"/>
            <a:ext cx="2592000" cy="1386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5" name="Inhaltsplatzhalter 11">
            <a:extLst>
              <a:ext uri="{FF2B5EF4-FFF2-40B4-BE49-F238E27FC236}">
                <a16:creationId xmlns:a16="http://schemas.microsoft.com/office/drawing/2014/main" id="{D2BA8517-1E35-4DD3-BDBC-C5A9F63B8F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9751" y="1635125"/>
            <a:ext cx="2592388" cy="1386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7" name="Inhaltsplatzhalter 11">
            <a:extLst>
              <a:ext uri="{FF2B5EF4-FFF2-40B4-BE49-F238E27FC236}">
                <a16:creationId xmlns:a16="http://schemas.microsoft.com/office/drawing/2014/main" id="{E9F551E5-2121-4290-9B9F-E317FEDB567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39750" y="3129075"/>
            <a:ext cx="2592389" cy="1386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6" name="Inhaltsplatzhalter 11">
            <a:extLst>
              <a:ext uri="{FF2B5EF4-FFF2-40B4-BE49-F238E27FC236}">
                <a16:creationId xmlns:a16="http://schemas.microsoft.com/office/drawing/2014/main" id="{B528CB7A-D7D9-468E-81A2-9CF75ED7227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290888" y="1635125"/>
            <a:ext cx="2592000" cy="1386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8" name="Inhaltsplatzhalter 11">
            <a:extLst>
              <a:ext uri="{FF2B5EF4-FFF2-40B4-BE49-F238E27FC236}">
                <a16:creationId xmlns:a16="http://schemas.microsoft.com/office/drawing/2014/main" id="{A034FE27-32BF-4AC2-ABB1-F6000E7953C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90888" y="3129075"/>
            <a:ext cx="2592000" cy="1386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292737D-90D8-46C5-88ED-DD1EE7C6FB39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5AD81D9-F33E-45DF-AA40-85CD5FA3C9D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Titel </a:t>
            </a:r>
            <a:r>
              <a:rPr lang="de-DE">
                <a:solidFill>
                  <a:srgbClr val="FF0000"/>
                </a:solidFill>
              </a:rPr>
              <a:t>Präsentation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A9AA9D55-CB82-41E0-A0B6-35B34CA6C74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1038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83">
          <p15:clr>
            <a:srgbClr val="A4A3A4"/>
          </p15:clr>
        </p15:guide>
        <p15:guide id="2" orient="horz" pos="1915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zeilig Text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1" y="1347788"/>
            <a:ext cx="3960813" cy="3168650"/>
          </a:xfrm>
        </p:spPr>
        <p:txBody>
          <a:bodyPr/>
          <a:lstStyle>
            <a:lvl1pPr marL="0" indent="0">
              <a:lnSpc>
                <a:spcPts val="2100"/>
              </a:lnSpc>
              <a:buFontTx/>
              <a:buNone/>
              <a:defRPr sz="18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43438" y="1347788"/>
            <a:ext cx="3960812" cy="3168649"/>
          </a:xfrm>
        </p:spPr>
        <p:txBody>
          <a:bodyPr/>
          <a:lstStyle>
            <a:lvl1pPr marL="0" indent="0">
              <a:lnSpc>
                <a:spcPts val="2100"/>
              </a:lnSpc>
              <a:buFontTx/>
              <a:buNone/>
              <a:defRPr sz="18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C54753E-16AB-4476-8E1B-A6ED418D30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48" y="729250"/>
            <a:ext cx="8064502" cy="411369"/>
          </a:xfrm>
        </p:spPr>
        <p:txBody>
          <a:bodyPr wrap="none"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CAD949B-7077-4133-BD6F-A6A8D2751AD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2E165A7-E295-4D7D-B828-5F57ED75EB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Titel </a:t>
            </a:r>
            <a:r>
              <a:rPr lang="de-DE">
                <a:solidFill>
                  <a:srgbClr val="FF0000"/>
                </a:solidFill>
              </a:rPr>
              <a:t>Präsentation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A72934D-0692-466C-AD1F-7B13B740515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451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Text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748" y="735013"/>
            <a:ext cx="8064502" cy="612775"/>
          </a:xfrm>
        </p:spPr>
        <p:txBody>
          <a:bodyPr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1" y="1635125"/>
            <a:ext cx="3960813" cy="2881313"/>
          </a:xfrm>
        </p:spPr>
        <p:txBody>
          <a:bodyPr/>
          <a:lstStyle>
            <a:lvl1pPr marL="0" indent="0">
              <a:lnSpc>
                <a:spcPts val="2100"/>
              </a:lnSpc>
              <a:buFontTx/>
              <a:buNone/>
              <a:defRPr sz="18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43438" y="1635125"/>
            <a:ext cx="3960812" cy="2881312"/>
          </a:xfrm>
        </p:spPr>
        <p:txBody>
          <a:bodyPr/>
          <a:lstStyle>
            <a:lvl1pPr marL="0" indent="0">
              <a:lnSpc>
                <a:spcPts val="2100"/>
              </a:lnSpc>
              <a:buFontTx/>
              <a:buNone/>
              <a:defRPr sz="18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9904890-3BB6-4347-95B0-396B622718F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141B62DD-12B9-461C-84B3-D484A3396F1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Titel </a:t>
            </a:r>
            <a:r>
              <a:rPr lang="de-DE">
                <a:solidFill>
                  <a:srgbClr val="FF0000"/>
                </a:solidFill>
              </a:rPr>
              <a:t>Präsentation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0F7E9D31-95F2-4BD9-8450-2366EF4A589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6143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zeilig Text 3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1" y="1347788"/>
            <a:ext cx="2592387" cy="3168650"/>
          </a:xfrm>
        </p:spPr>
        <p:txBody>
          <a:bodyPr/>
          <a:lstStyle>
            <a:lvl1pPr marL="0" indent="0">
              <a:lnSpc>
                <a:spcPts val="2100"/>
              </a:lnSpc>
              <a:buFontTx/>
              <a:buNone/>
              <a:defRPr sz="18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C54753E-16AB-4476-8E1B-A6ED418D30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48" y="729250"/>
            <a:ext cx="8064502" cy="411369"/>
          </a:xfrm>
        </p:spPr>
        <p:txBody>
          <a:bodyPr wrap="none"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12" name="Textplatzhalter 13">
            <a:extLst>
              <a:ext uri="{FF2B5EF4-FFF2-40B4-BE49-F238E27FC236}">
                <a16:creationId xmlns:a16="http://schemas.microsoft.com/office/drawing/2014/main" id="{E34E4F51-448C-4315-9D34-5713BF41AC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8507" y="1347788"/>
            <a:ext cx="2592387" cy="3168650"/>
          </a:xfrm>
        </p:spPr>
        <p:txBody>
          <a:bodyPr/>
          <a:lstStyle>
            <a:lvl1pPr marL="0" indent="0">
              <a:lnSpc>
                <a:spcPts val="2100"/>
              </a:lnSpc>
              <a:buFontTx/>
              <a:buNone/>
              <a:defRPr sz="18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extplatzhalter 13">
            <a:extLst>
              <a:ext uri="{FF2B5EF4-FFF2-40B4-BE49-F238E27FC236}">
                <a16:creationId xmlns:a16="http://schemas.microsoft.com/office/drawing/2014/main" id="{4585D4AD-2687-4FE5-AA07-FE6B1ABB43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7263" y="1347788"/>
            <a:ext cx="2592387" cy="3168650"/>
          </a:xfrm>
        </p:spPr>
        <p:txBody>
          <a:bodyPr/>
          <a:lstStyle>
            <a:lvl1pPr marL="0" indent="0">
              <a:lnSpc>
                <a:spcPts val="2100"/>
              </a:lnSpc>
              <a:buFontTx/>
              <a:buNone/>
              <a:defRPr sz="18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FB922365-44C3-4BBB-9FD1-9DDFED2F427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E6DD119B-6E17-46BA-B314-D36A46AC5D9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Titel </a:t>
            </a:r>
            <a:r>
              <a:rPr lang="de-DE">
                <a:solidFill>
                  <a:srgbClr val="FF0000"/>
                </a:solidFill>
              </a:rPr>
              <a:t>Präsentation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1CF3838-7FEA-495A-A23A-5EF835CDA55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4936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Text 3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748" y="735013"/>
            <a:ext cx="8064502" cy="612775"/>
          </a:xfrm>
        </p:spPr>
        <p:txBody>
          <a:bodyPr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1" y="1635125"/>
            <a:ext cx="2592387" cy="2881313"/>
          </a:xfrm>
        </p:spPr>
        <p:txBody>
          <a:bodyPr/>
          <a:lstStyle>
            <a:lvl1pPr marL="0" indent="0">
              <a:lnSpc>
                <a:spcPts val="2100"/>
              </a:lnSpc>
              <a:buFontTx/>
              <a:buNone/>
              <a:defRPr sz="18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extplatzhalter 13">
            <a:extLst>
              <a:ext uri="{FF2B5EF4-FFF2-40B4-BE49-F238E27FC236}">
                <a16:creationId xmlns:a16="http://schemas.microsoft.com/office/drawing/2014/main" id="{F61A0D41-6B7F-4506-AD1B-65357D7090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17263" y="1635125"/>
            <a:ext cx="2592387" cy="2881313"/>
          </a:xfrm>
        </p:spPr>
        <p:txBody>
          <a:bodyPr/>
          <a:lstStyle>
            <a:lvl1pPr marL="0" indent="0">
              <a:lnSpc>
                <a:spcPts val="2100"/>
              </a:lnSpc>
              <a:buFontTx/>
              <a:buNone/>
              <a:defRPr sz="18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Textplatzhalter 13">
            <a:extLst>
              <a:ext uri="{FF2B5EF4-FFF2-40B4-BE49-F238E27FC236}">
                <a16:creationId xmlns:a16="http://schemas.microsoft.com/office/drawing/2014/main" id="{FF784F38-3BDB-4633-AE58-414D4B3AF1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82877" y="1635125"/>
            <a:ext cx="2592387" cy="2881313"/>
          </a:xfrm>
        </p:spPr>
        <p:txBody>
          <a:bodyPr/>
          <a:lstStyle>
            <a:lvl1pPr marL="0" indent="0">
              <a:lnSpc>
                <a:spcPts val="2100"/>
              </a:lnSpc>
              <a:buFontTx/>
              <a:buNone/>
              <a:defRPr sz="18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199E9A4A-55C2-435C-B8EA-6B92ED503B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73BF3925-CD63-4F84-8DDD-A31820406B7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Titel </a:t>
            </a:r>
            <a:r>
              <a:rPr lang="de-DE">
                <a:solidFill>
                  <a:srgbClr val="FF0000"/>
                </a:solidFill>
              </a:rPr>
              <a:t>Präsentation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E71BE618-D983-4234-8BA2-EDD56181E1A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4089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zeilig Aufzählung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1347788"/>
            <a:ext cx="8064500" cy="316865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 marL="853200">
              <a:defRPr>
                <a:latin typeface="+mn-lt"/>
              </a:defRPr>
            </a:lvl3pPr>
            <a:lvl4pPr marL="1137600">
              <a:defRPr>
                <a:latin typeface="+mn-lt"/>
              </a:defRPr>
            </a:lvl4pPr>
            <a:lvl5pPr marL="1422000">
              <a:defRPr>
                <a:latin typeface="+mn-lt"/>
              </a:defRPr>
            </a:lvl5pPr>
            <a:lvl6pPr marL="1706400">
              <a:defRPr>
                <a:latin typeface="+mn-lt"/>
              </a:defRPr>
            </a:lvl6pPr>
            <a:lvl7pPr marL="1990800">
              <a:defRPr>
                <a:latin typeface="+mn-lt"/>
              </a:defRPr>
            </a:lvl7pPr>
            <a:lvl8pPr marL="2275200">
              <a:defRPr>
                <a:latin typeface="+mn-lt"/>
              </a:defRPr>
            </a:lvl8pPr>
            <a:lvl9pPr marL="2559600">
              <a:defRPr baseline="0">
                <a:latin typeface="+mn-lt"/>
              </a:defRPr>
            </a:lvl9pPr>
          </a:lstStyle>
          <a:p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Titelplatzhalter 9">
            <a:extLst>
              <a:ext uri="{FF2B5EF4-FFF2-40B4-BE49-F238E27FC236}">
                <a16:creationId xmlns:a16="http://schemas.microsoft.com/office/drawing/2014/main" id="{1078F63C-E67D-447C-9587-11C304B9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80" y="735013"/>
            <a:ext cx="8064502" cy="3467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9EA7692-9F9B-47F3-A7E8-57E13A3153C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948CDEA-3011-44A4-844E-C80A249C8DF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Titel Präsentation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2A3AAB9-E1F4-4EF5-A92B-BA7B29B977C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9103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Aufzählung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Titel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5349C9D-2573-4E0E-BF7B-0460D0D7C732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1635125"/>
            <a:ext cx="8064500" cy="288131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 marL="853200">
              <a:defRPr>
                <a:latin typeface="+mn-lt"/>
              </a:defRPr>
            </a:lvl3pPr>
            <a:lvl4pPr marL="1137600">
              <a:defRPr>
                <a:latin typeface="+mn-lt"/>
              </a:defRPr>
            </a:lvl4pPr>
            <a:lvl5pPr marL="1422000">
              <a:defRPr>
                <a:latin typeface="+mn-lt"/>
              </a:defRPr>
            </a:lvl5pPr>
            <a:lvl6pPr marL="1706400">
              <a:defRPr>
                <a:latin typeface="+mn-lt"/>
              </a:defRPr>
            </a:lvl6pPr>
            <a:lvl7pPr marL="1990800">
              <a:defRPr>
                <a:latin typeface="+mn-lt"/>
              </a:defRPr>
            </a:lvl7pPr>
            <a:lvl8pPr marL="2275200">
              <a:defRPr>
                <a:latin typeface="+mn-lt"/>
              </a:defRPr>
            </a:lvl8pPr>
            <a:lvl9pPr marL="2559600">
              <a:defRPr baseline="0">
                <a:latin typeface="+mn-lt"/>
              </a:defRPr>
            </a:lvl9pPr>
          </a:lstStyle>
          <a:p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  <p:sp>
        <p:nvSpPr>
          <p:cNvPr id="8" name="Titelplatzhalter 9">
            <a:extLst>
              <a:ext uri="{FF2B5EF4-FFF2-40B4-BE49-F238E27FC236}">
                <a16:creationId xmlns:a16="http://schemas.microsoft.com/office/drawing/2014/main" id="{CA098561-4FE8-40A7-9C05-EBA73B8F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80" y="735013"/>
            <a:ext cx="8064502" cy="6127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323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zeilig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E14DDFA7-9163-4A8B-8120-DF32919F5B68}"/>
              </a:ext>
            </a:extLst>
          </p:cNvPr>
          <p:cNvSpPr/>
          <p:nvPr userDrawn="1"/>
        </p:nvSpPr>
        <p:spPr>
          <a:xfrm>
            <a:off x="0" y="2608263"/>
            <a:ext cx="9144000" cy="25352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2A1C568B-FA73-49E1-A515-1505C70ECEA9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539750" y="2168673"/>
            <a:ext cx="8064500" cy="3369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buFontTx/>
              <a:buNone/>
              <a:defRPr sz="14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 sz="1000" b="0" i="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FontTx/>
              <a:buNone/>
              <a:defRPr sz="1000" b="0" i="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FontTx/>
              <a:buNone/>
              <a:defRPr sz="1000" b="0" i="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FontTx/>
              <a:buNone/>
              <a:defRPr sz="1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FCC36FAF-C76C-4C6E-9CB9-6120C2A3E4B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39750" y="1217533"/>
            <a:ext cx="8064500" cy="77970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100"/>
              </a:lnSpc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Parallelogramm 13">
            <a:extLst>
              <a:ext uri="{FF2B5EF4-FFF2-40B4-BE49-F238E27FC236}">
                <a16:creationId xmlns:a16="http://schemas.microsoft.com/office/drawing/2014/main" id="{1684FE9D-8B66-4482-ACF8-26CFB526CBB0}"/>
              </a:ext>
            </a:extLst>
          </p:cNvPr>
          <p:cNvSpPr/>
          <p:nvPr userDrawn="1"/>
        </p:nvSpPr>
        <p:spPr>
          <a:xfrm>
            <a:off x="5727032" y="2608263"/>
            <a:ext cx="3416969" cy="2535237"/>
          </a:xfrm>
          <a:prstGeom prst="parallelogram">
            <a:avLst>
              <a:gd name="adj" fmla="val 5052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6" name="Parallelogramm 15">
            <a:extLst>
              <a:ext uri="{FF2B5EF4-FFF2-40B4-BE49-F238E27FC236}">
                <a16:creationId xmlns:a16="http://schemas.microsoft.com/office/drawing/2014/main" id="{2278648C-7D82-4843-B241-68611F5FB7C5}"/>
              </a:ext>
            </a:extLst>
          </p:cNvPr>
          <p:cNvSpPr/>
          <p:nvPr userDrawn="1"/>
        </p:nvSpPr>
        <p:spPr>
          <a:xfrm flipH="1">
            <a:off x="2677026" y="2608263"/>
            <a:ext cx="5927224" cy="2535237"/>
          </a:xfrm>
          <a:prstGeom prst="parallelogram">
            <a:avLst>
              <a:gd name="adj" fmla="val 5052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8C1736A2-7D21-473D-BD43-3BD952F942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0099" y="2603367"/>
            <a:ext cx="5054964" cy="2544185"/>
          </a:xfrm>
          <a:custGeom>
            <a:avLst/>
            <a:gdLst>
              <a:gd name="connsiteX0" fmla="*/ 0 w 3510116"/>
              <a:gd name="connsiteY0" fmla="*/ 3797401 h 3797401"/>
              <a:gd name="connsiteX1" fmla="*/ 877529 w 3510116"/>
              <a:gd name="connsiteY1" fmla="*/ 0 h 3797401"/>
              <a:gd name="connsiteX2" fmla="*/ 3510116 w 3510116"/>
              <a:gd name="connsiteY2" fmla="*/ 0 h 3797401"/>
              <a:gd name="connsiteX3" fmla="*/ 2632587 w 3510116"/>
              <a:gd name="connsiteY3" fmla="*/ 3797401 h 3797401"/>
              <a:gd name="connsiteX4" fmla="*/ 0 w 3510116"/>
              <a:gd name="connsiteY4" fmla="*/ 3797401 h 3797401"/>
              <a:gd name="connsiteX0" fmla="*/ 0 w 4542503"/>
              <a:gd name="connsiteY0" fmla="*/ 3797401 h 3797401"/>
              <a:gd name="connsiteX1" fmla="*/ 877529 w 4542503"/>
              <a:gd name="connsiteY1" fmla="*/ 0 h 3797401"/>
              <a:gd name="connsiteX2" fmla="*/ 4542503 w 4542503"/>
              <a:gd name="connsiteY2" fmla="*/ 7375 h 3797401"/>
              <a:gd name="connsiteX3" fmla="*/ 2632587 w 4542503"/>
              <a:gd name="connsiteY3" fmla="*/ 3797401 h 3797401"/>
              <a:gd name="connsiteX4" fmla="*/ 0 w 4542503"/>
              <a:gd name="connsiteY4" fmla="*/ 3797401 h 3797401"/>
              <a:gd name="connsiteX0" fmla="*/ 0 w 5759245"/>
              <a:gd name="connsiteY0" fmla="*/ 3790027 h 3797401"/>
              <a:gd name="connsiteX1" fmla="*/ 2094271 w 5759245"/>
              <a:gd name="connsiteY1" fmla="*/ 0 h 3797401"/>
              <a:gd name="connsiteX2" fmla="*/ 5759245 w 5759245"/>
              <a:gd name="connsiteY2" fmla="*/ 7375 h 3797401"/>
              <a:gd name="connsiteX3" fmla="*/ 3849329 w 5759245"/>
              <a:gd name="connsiteY3" fmla="*/ 3797401 h 3797401"/>
              <a:gd name="connsiteX4" fmla="*/ 0 w 5759245"/>
              <a:gd name="connsiteY4" fmla="*/ 3790027 h 3797401"/>
              <a:gd name="connsiteX0" fmla="*/ 0 w 5759245"/>
              <a:gd name="connsiteY0" fmla="*/ 3794790 h 3802164"/>
              <a:gd name="connsiteX1" fmla="*/ 1929964 w 5759245"/>
              <a:gd name="connsiteY1" fmla="*/ 0 h 3802164"/>
              <a:gd name="connsiteX2" fmla="*/ 5759245 w 5759245"/>
              <a:gd name="connsiteY2" fmla="*/ 12138 h 3802164"/>
              <a:gd name="connsiteX3" fmla="*/ 3849329 w 5759245"/>
              <a:gd name="connsiteY3" fmla="*/ 3802164 h 3802164"/>
              <a:gd name="connsiteX4" fmla="*/ 0 w 5759245"/>
              <a:gd name="connsiteY4" fmla="*/ 3794790 h 3802164"/>
              <a:gd name="connsiteX0" fmla="*/ 0 w 5768770"/>
              <a:gd name="connsiteY0" fmla="*/ 3794790 h 3802164"/>
              <a:gd name="connsiteX1" fmla="*/ 1929964 w 5768770"/>
              <a:gd name="connsiteY1" fmla="*/ 0 h 3802164"/>
              <a:gd name="connsiteX2" fmla="*/ 5768770 w 5768770"/>
              <a:gd name="connsiteY2" fmla="*/ 231 h 3802164"/>
              <a:gd name="connsiteX3" fmla="*/ 3849329 w 5768770"/>
              <a:gd name="connsiteY3" fmla="*/ 3802164 h 3802164"/>
              <a:gd name="connsiteX4" fmla="*/ 0 w 5768770"/>
              <a:gd name="connsiteY4" fmla="*/ 3794790 h 3802164"/>
              <a:gd name="connsiteX0" fmla="*/ 0 w 5768770"/>
              <a:gd name="connsiteY0" fmla="*/ 3794790 h 3794790"/>
              <a:gd name="connsiteX1" fmla="*/ 1929964 w 5768770"/>
              <a:gd name="connsiteY1" fmla="*/ 0 h 3794790"/>
              <a:gd name="connsiteX2" fmla="*/ 5768770 w 5768770"/>
              <a:gd name="connsiteY2" fmla="*/ 231 h 3794790"/>
              <a:gd name="connsiteX3" fmla="*/ 3792179 w 5768770"/>
              <a:gd name="connsiteY3" fmla="*/ 3695008 h 3794790"/>
              <a:gd name="connsiteX4" fmla="*/ 0 w 5768770"/>
              <a:gd name="connsiteY4" fmla="*/ 3794790 h 3794790"/>
              <a:gd name="connsiteX0" fmla="*/ 0 w 5768770"/>
              <a:gd name="connsiteY0" fmla="*/ 3794790 h 3804546"/>
              <a:gd name="connsiteX1" fmla="*/ 1929964 w 5768770"/>
              <a:gd name="connsiteY1" fmla="*/ 0 h 3804546"/>
              <a:gd name="connsiteX2" fmla="*/ 5768770 w 5768770"/>
              <a:gd name="connsiteY2" fmla="*/ 231 h 3804546"/>
              <a:gd name="connsiteX3" fmla="*/ 3842185 w 5768770"/>
              <a:gd name="connsiteY3" fmla="*/ 3804546 h 3804546"/>
              <a:gd name="connsiteX4" fmla="*/ 0 w 5768770"/>
              <a:gd name="connsiteY4" fmla="*/ 3794790 h 3804546"/>
              <a:gd name="connsiteX0" fmla="*/ 0 w 5511595"/>
              <a:gd name="connsiteY0" fmla="*/ 3656678 h 3804546"/>
              <a:gd name="connsiteX1" fmla="*/ 1672789 w 5511595"/>
              <a:gd name="connsiteY1" fmla="*/ 0 h 3804546"/>
              <a:gd name="connsiteX2" fmla="*/ 5511595 w 5511595"/>
              <a:gd name="connsiteY2" fmla="*/ 231 h 3804546"/>
              <a:gd name="connsiteX3" fmla="*/ 3585010 w 5511595"/>
              <a:gd name="connsiteY3" fmla="*/ 3804546 h 3804546"/>
              <a:gd name="connsiteX4" fmla="*/ 0 w 5511595"/>
              <a:gd name="connsiteY4" fmla="*/ 3656678 h 3804546"/>
              <a:gd name="connsiteX0" fmla="*/ 0 w 5761626"/>
              <a:gd name="connsiteY0" fmla="*/ 3804315 h 3804546"/>
              <a:gd name="connsiteX1" fmla="*/ 1922820 w 5761626"/>
              <a:gd name="connsiteY1" fmla="*/ 0 h 3804546"/>
              <a:gd name="connsiteX2" fmla="*/ 5761626 w 5761626"/>
              <a:gd name="connsiteY2" fmla="*/ 231 h 3804546"/>
              <a:gd name="connsiteX3" fmla="*/ 3835041 w 5761626"/>
              <a:gd name="connsiteY3" fmla="*/ 3804546 h 3804546"/>
              <a:gd name="connsiteX4" fmla="*/ 0 w 5761626"/>
              <a:gd name="connsiteY4" fmla="*/ 3804315 h 3804546"/>
              <a:gd name="connsiteX0" fmla="*/ 0 w 5761626"/>
              <a:gd name="connsiteY0" fmla="*/ 3813811 h 3814042"/>
              <a:gd name="connsiteX1" fmla="*/ 1217596 w 5761626"/>
              <a:gd name="connsiteY1" fmla="*/ 0 h 3814042"/>
              <a:gd name="connsiteX2" fmla="*/ 5761626 w 5761626"/>
              <a:gd name="connsiteY2" fmla="*/ 9727 h 3814042"/>
              <a:gd name="connsiteX3" fmla="*/ 3835041 w 5761626"/>
              <a:gd name="connsiteY3" fmla="*/ 3814042 h 3814042"/>
              <a:gd name="connsiteX4" fmla="*/ 0 w 5761626"/>
              <a:gd name="connsiteY4" fmla="*/ 3813811 h 3814042"/>
              <a:gd name="connsiteX0" fmla="*/ 0 w 4153955"/>
              <a:gd name="connsiteY0" fmla="*/ 3813811 h 3814042"/>
              <a:gd name="connsiteX1" fmla="*/ 1217596 w 4153955"/>
              <a:gd name="connsiteY1" fmla="*/ 0 h 3814042"/>
              <a:gd name="connsiteX2" fmla="*/ 4153955 w 4153955"/>
              <a:gd name="connsiteY2" fmla="*/ 28721 h 3814042"/>
              <a:gd name="connsiteX3" fmla="*/ 3835041 w 4153955"/>
              <a:gd name="connsiteY3" fmla="*/ 3814042 h 3814042"/>
              <a:gd name="connsiteX4" fmla="*/ 0 w 4153955"/>
              <a:gd name="connsiteY4" fmla="*/ 3813811 h 3814042"/>
              <a:gd name="connsiteX0" fmla="*/ 0 w 5056403"/>
              <a:gd name="connsiteY0" fmla="*/ 3813811 h 3814042"/>
              <a:gd name="connsiteX1" fmla="*/ 1217596 w 5056403"/>
              <a:gd name="connsiteY1" fmla="*/ 0 h 3814042"/>
              <a:gd name="connsiteX2" fmla="*/ 5056403 w 5056403"/>
              <a:gd name="connsiteY2" fmla="*/ 230 h 3814042"/>
              <a:gd name="connsiteX3" fmla="*/ 3835041 w 5056403"/>
              <a:gd name="connsiteY3" fmla="*/ 3814042 h 3814042"/>
              <a:gd name="connsiteX4" fmla="*/ 0 w 5056403"/>
              <a:gd name="connsiteY4" fmla="*/ 3813811 h 3814042"/>
              <a:gd name="connsiteX0" fmla="*/ 0 w 5058901"/>
              <a:gd name="connsiteY0" fmla="*/ 3813811 h 3814042"/>
              <a:gd name="connsiteX1" fmla="*/ 1217596 w 5058901"/>
              <a:gd name="connsiteY1" fmla="*/ 0 h 3814042"/>
              <a:gd name="connsiteX2" fmla="*/ 5058901 w 5058901"/>
              <a:gd name="connsiteY2" fmla="*/ 12141 h 3814042"/>
              <a:gd name="connsiteX3" fmla="*/ 3835041 w 5058901"/>
              <a:gd name="connsiteY3" fmla="*/ 3814042 h 3814042"/>
              <a:gd name="connsiteX4" fmla="*/ 0 w 5058901"/>
              <a:gd name="connsiteY4" fmla="*/ 3813811 h 3814042"/>
              <a:gd name="connsiteX0" fmla="*/ 0 w 5058901"/>
              <a:gd name="connsiteY0" fmla="*/ 3809840 h 3810071"/>
              <a:gd name="connsiteX1" fmla="*/ 1215098 w 5058901"/>
              <a:gd name="connsiteY1" fmla="*/ 0 h 3810071"/>
              <a:gd name="connsiteX2" fmla="*/ 5058901 w 5058901"/>
              <a:gd name="connsiteY2" fmla="*/ 8170 h 3810071"/>
              <a:gd name="connsiteX3" fmla="*/ 3835041 w 5058901"/>
              <a:gd name="connsiteY3" fmla="*/ 3810071 h 3810071"/>
              <a:gd name="connsiteX4" fmla="*/ 0 w 5058901"/>
              <a:gd name="connsiteY4" fmla="*/ 3809840 h 3810071"/>
              <a:gd name="connsiteX0" fmla="*/ 0 w 5058901"/>
              <a:gd name="connsiteY0" fmla="*/ 3801899 h 3802130"/>
              <a:gd name="connsiteX1" fmla="*/ 1215098 w 5058901"/>
              <a:gd name="connsiteY1" fmla="*/ 0 h 3802130"/>
              <a:gd name="connsiteX2" fmla="*/ 5058901 w 5058901"/>
              <a:gd name="connsiteY2" fmla="*/ 229 h 3802130"/>
              <a:gd name="connsiteX3" fmla="*/ 3835041 w 5058901"/>
              <a:gd name="connsiteY3" fmla="*/ 3802130 h 3802130"/>
              <a:gd name="connsiteX4" fmla="*/ 0 w 5058901"/>
              <a:gd name="connsiteY4" fmla="*/ 3801899 h 3802130"/>
              <a:gd name="connsiteX0" fmla="*/ 0 w 5051406"/>
              <a:gd name="connsiteY0" fmla="*/ 3801899 h 3802130"/>
              <a:gd name="connsiteX1" fmla="*/ 1215098 w 5051406"/>
              <a:gd name="connsiteY1" fmla="*/ 0 h 3802130"/>
              <a:gd name="connsiteX2" fmla="*/ 5051406 w 5051406"/>
              <a:gd name="connsiteY2" fmla="*/ 229 h 3802130"/>
              <a:gd name="connsiteX3" fmla="*/ 3835041 w 5051406"/>
              <a:gd name="connsiteY3" fmla="*/ 3802130 h 3802130"/>
              <a:gd name="connsiteX4" fmla="*/ 0 w 5051406"/>
              <a:gd name="connsiteY4" fmla="*/ 3801899 h 3802130"/>
              <a:gd name="connsiteX0" fmla="*/ 0 w 5051406"/>
              <a:gd name="connsiteY0" fmla="*/ 4028058 h 4028289"/>
              <a:gd name="connsiteX1" fmla="*/ 1279142 w 5051406"/>
              <a:gd name="connsiteY1" fmla="*/ 0 h 4028289"/>
              <a:gd name="connsiteX2" fmla="*/ 5051406 w 5051406"/>
              <a:gd name="connsiteY2" fmla="*/ 226388 h 4028289"/>
              <a:gd name="connsiteX3" fmla="*/ 3835041 w 5051406"/>
              <a:gd name="connsiteY3" fmla="*/ 4028289 h 4028289"/>
              <a:gd name="connsiteX4" fmla="*/ 0 w 5051406"/>
              <a:gd name="connsiteY4" fmla="*/ 4028058 h 4028289"/>
              <a:gd name="connsiteX0" fmla="*/ 0 w 5051406"/>
              <a:gd name="connsiteY0" fmla="*/ 4028058 h 4028059"/>
              <a:gd name="connsiteX1" fmla="*/ 1279142 w 5051406"/>
              <a:gd name="connsiteY1" fmla="*/ 0 h 4028059"/>
              <a:gd name="connsiteX2" fmla="*/ 5051406 w 5051406"/>
              <a:gd name="connsiteY2" fmla="*/ 226388 h 4028059"/>
              <a:gd name="connsiteX3" fmla="*/ 3539729 w 5051406"/>
              <a:gd name="connsiteY3" fmla="*/ 3632510 h 4028059"/>
              <a:gd name="connsiteX4" fmla="*/ 0 w 5051406"/>
              <a:gd name="connsiteY4" fmla="*/ 4028058 h 4028059"/>
              <a:gd name="connsiteX0" fmla="*/ 0 w 5051406"/>
              <a:gd name="connsiteY0" fmla="*/ 4028058 h 4028057"/>
              <a:gd name="connsiteX1" fmla="*/ 1279142 w 5051406"/>
              <a:gd name="connsiteY1" fmla="*/ 0 h 4028057"/>
              <a:gd name="connsiteX2" fmla="*/ 5051406 w 5051406"/>
              <a:gd name="connsiteY2" fmla="*/ 226388 h 4028057"/>
              <a:gd name="connsiteX3" fmla="*/ 3763882 w 5051406"/>
              <a:gd name="connsiteY3" fmla="*/ 4022635 h 4028057"/>
              <a:gd name="connsiteX4" fmla="*/ 0 w 5051406"/>
              <a:gd name="connsiteY4" fmla="*/ 4028058 h 4028057"/>
              <a:gd name="connsiteX0" fmla="*/ 0 w 5054964"/>
              <a:gd name="connsiteY0" fmla="*/ 4039137 h 4039138"/>
              <a:gd name="connsiteX1" fmla="*/ 1279142 w 5054964"/>
              <a:gd name="connsiteY1" fmla="*/ 11079 h 4039138"/>
              <a:gd name="connsiteX2" fmla="*/ 5054964 w 5054964"/>
              <a:gd name="connsiteY2" fmla="*/ 0 h 4039138"/>
              <a:gd name="connsiteX3" fmla="*/ 3763882 w 5054964"/>
              <a:gd name="connsiteY3" fmla="*/ 4033714 h 4039138"/>
              <a:gd name="connsiteX4" fmla="*/ 0 w 5054964"/>
              <a:gd name="connsiteY4" fmla="*/ 4039137 h 4039138"/>
              <a:gd name="connsiteX0" fmla="*/ 0 w 5054964"/>
              <a:gd name="connsiteY0" fmla="*/ 4039366 h 4039365"/>
              <a:gd name="connsiteX1" fmla="*/ 1453483 w 5054964"/>
              <a:gd name="connsiteY1" fmla="*/ 0 h 4039365"/>
              <a:gd name="connsiteX2" fmla="*/ 5054964 w 5054964"/>
              <a:gd name="connsiteY2" fmla="*/ 229 h 4039365"/>
              <a:gd name="connsiteX3" fmla="*/ 3763882 w 5054964"/>
              <a:gd name="connsiteY3" fmla="*/ 4033943 h 4039365"/>
              <a:gd name="connsiteX4" fmla="*/ 0 w 5054964"/>
              <a:gd name="connsiteY4" fmla="*/ 4039366 h 4039365"/>
              <a:gd name="connsiteX0" fmla="*/ 0 w 5054964"/>
              <a:gd name="connsiteY0" fmla="*/ 4039137 h 4039138"/>
              <a:gd name="connsiteX1" fmla="*/ 1282700 w 5054964"/>
              <a:gd name="connsiteY1" fmla="*/ 5425 h 4039138"/>
              <a:gd name="connsiteX2" fmla="*/ 5054964 w 5054964"/>
              <a:gd name="connsiteY2" fmla="*/ 0 h 4039138"/>
              <a:gd name="connsiteX3" fmla="*/ 3763882 w 5054964"/>
              <a:gd name="connsiteY3" fmla="*/ 4033714 h 4039138"/>
              <a:gd name="connsiteX4" fmla="*/ 0 w 5054964"/>
              <a:gd name="connsiteY4" fmla="*/ 4039137 h 4039138"/>
              <a:gd name="connsiteX0" fmla="*/ 0 w 5054964"/>
              <a:gd name="connsiteY0" fmla="*/ 4039137 h 4042969"/>
              <a:gd name="connsiteX1" fmla="*/ 1282700 w 5054964"/>
              <a:gd name="connsiteY1" fmla="*/ 5425 h 4042969"/>
              <a:gd name="connsiteX2" fmla="*/ 5054964 w 5054964"/>
              <a:gd name="connsiteY2" fmla="*/ 0 h 4042969"/>
              <a:gd name="connsiteX3" fmla="*/ 3758057 w 5054964"/>
              <a:gd name="connsiteY3" fmla="*/ 4042969 h 4042969"/>
              <a:gd name="connsiteX4" fmla="*/ 0 w 5054964"/>
              <a:gd name="connsiteY4" fmla="*/ 4039137 h 404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4964" h="4042969">
                <a:moveTo>
                  <a:pt x="0" y="4039137"/>
                </a:moveTo>
                <a:lnTo>
                  <a:pt x="1282700" y="5425"/>
                </a:lnTo>
                <a:lnTo>
                  <a:pt x="5054964" y="0"/>
                </a:lnTo>
                <a:lnTo>
                  <a:pt x="3758057" y="4042969"/>
                </a:lnTo>
                <a:lnTo>
                  <a:pt x="0" y="4039137"/>
                </a:lnTo>
                <a:close/>
              </a:path>
            </a:pathLst>
          </a:cu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576000" bIns="0" anchor="ctr" anchorCtr="0"/>
          <a:lstStyle>
            <a:lvl1pPr algn="ctr">
              <a:defRPr lang="en-GB" sz="1200" dirty="0"/>
            </a:lvl1pPr>
          </a:lstStyle>
          <a:p>
            <a:pPr lvl="0" algn="ctr"/>
            <a:r>
              <a:rPr lang="de-DE" smtClean="0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771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zeilig Grafik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Präsentation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6" name="Diagrammplatzhalter 5"/>
          <p:cNvSpPr>
            <a:spLocks noGrp="1"/>
          </p:cNvSpPr>
          <p:nvPr>
            <p:ph type="chart" sz="quarter" idx="14"/>
          </p:nvPr>
        </p:nvSpPr>
        <p:spPr>
          <a:xfrm>
            <a:off x="539748" y="1347786"/>
            <a:ext cx="3960813" cy="3168652"/>
          </a:xfrm>
        </p:spPr>
        <p:txBody>
          <a:bodyPr/>
          <a:lstStyle>
            <a:lvl1pPr marL="0" indent="0">
              <a:lnSpc>
                <a:spcPts val="1700"/>
              </a:lnSpc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643438" y="1347786"/>
            <a:ext cx="3960812" cy="3168652"/>
          </a:xfrm>
        </p:spPr>
        <p:txBody>
          <a:bodyPr/>
          <a:lstStyle>
            <a:lvl1pPr marL="0" indent="0">
              <a:lnSpc>
                <a:spcPts val="1700"/>
              </a:lnSpc>
              <a:buFontTx/>
              <a:buNone/>
              <a:defRPr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40DE734-A050-4998-B982-5BCCCE692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48" y="735013"/>
            <a:ext cx="8064502" cy="396670"/>
          </a:xfrm>
        </p:spPr>
        <p:txBody>
          <a:bodyPr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217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Grafik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Präsentation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6" name="Diagrammplatzhalter 5"/>
          <p:cNvSpPr>
            <a:spLocks noGrp="1"/>
          </p:cNvSpPr>
          <p:nvPr>
            <p:ph type="chart" sz="quarter" idx="14"/>
          </p:nvPr>
        </p:nvSpPr>
        <p:spPr>
          <a:xfrm>
            <a:off x="539748" y="1635125"/>
            <a:ext cx="3960813" cy="2881313"/>
          </a:xfrm>
        </p:spPr>
        <p:txBody>
          <a:bodyPr/>
          <a:lstStyle>
            <a:lvl1pPr marL="0" indent="0">
              <a:lnSpc>
                <a:spcPts val="1700"/>
              </a:lnSpc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643438" y="1635125"/>
            <a:ext cx="3960812" cy="2881313"/>
          </a:xfrm>
        </p:spPr>
        <p:txBody>
          <a:bodyPr/>
          <a:lstStyle>
            <a:lvl1pPr marL="0" indent="0">
              <a:lnSpc>
                <a:spcPts val="1700"/>
              </a:lnSpc>
              <a:buFontTx/>
              <a:buNone/>
              <a:defRPr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9667F28-8F0E-45E9-9049-157BF7919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48" y="735013"/>
            <a:ext cx="8064502" cy="612775"/>
          </a:xfrm>
        </p:spPr>
        <p:txBody>
          <a:bodyPr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2858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zeilig Tex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Präsentation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1" y="1347789"/>
            <a:ext cx="3960813" cy="3168650"/>
          </a:xfrm>
        </p:spPr>
        <p:txBody>
          <a:bodyPr/>
          <a:lstStyle>
            <a:lvl1pPr marL="0" indent="0">
              <a:lnSpc>
                <a:spcPts val="1700"/>
              </a:lnSpc>
              <a:buFontTx/>
              <a:buNone/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50382" y="1347788"/>
            <a:ext cx="3960000" cy="1530000"/>
          </a:xfrm>
        </p:spPr>
        <p:txBody>
          <a:bodyPr/>
          <a:lstStyle>
            <a:lvl1pPr marL="0" indent="0">
              <a:lnSpc>
                <a:spcPts val="1700"/>
              </a:lnSpc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9" name="Titelplatzhalter 9">
            <a:extLst>
              <a:ext uri="{FF2B5EF4-FFF2-40B4-BE49-F238E27FC236}">
                <a16:creationId xmlns:a16="http://schemas.microsoft.com/office/drawing/2014/main" id="{EAD4A3A8-78FD-40B0-89EE-0F158B944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80" y="735013"/>
            <a:ext cx="8064502" cy="370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12" name="Bildplatzhalter 2">
            <a:extLst>
              <a:ext uri="{FF2B5EF4-FFF2-40B4-BE49-F238E27FC236}">
                <a16:creationId xmlns:a16="http://schemas.microsoft.com/office/drawing/2014/main" id="{C9983ED2-2F2C-46E9-A857-B72B4B91E8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3438" y="2986438"/>
            <a:ext cx="3960000" cy="1530000"/>
          </a:xfrm>
        </p:spPr>
        <p:txBody>
          <a:bodyPr/>
          <a:lstStyle>
            <a:lvl1pPr marL="0" indent="0">
              <a:lnSpc>
                <a:spcPts val="1700"/>
              </a:lnSpc>
              <a:buFontTx/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29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orient="horz" pos="1869" userDrawn="1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Tex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Präsentation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1" y="1635125"/>
            <a:ext cx="3960813" cy="2881311"/>
          </a:xfrm>
        </p:spPr>
        <p:txBody>
          <a:bodyPr/>
          <a:lstStyle>
            <a:lvl1pPr marL="0" indent="0">
              <a:lnSpc>
                <a:spcPts val="1700"/>
              </a:lnSpc>
              <a:buFontTx/>
              <a:buNone/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50382" y="1635124"/>
            <a:ext cx="3960000" cy="1386000"/>
          </a:xfrm>
        </p:spPr>
        <p:txBody>
          <a:bodyPr/>
          <a:lstStyle>
            <a:lvl1pPr marL="0" indent="0">
              <a:lnSpc>
                <a:spcPts val="1700"/>
              </a:lnSpc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1" name="Titelplatzhalter 9">
            <a:extLst>
              <a:ext uri="{FF2B5EF4-FFF2-40B4-BE49-F238E27FC236}">
                <a16:creationId xmlns:a16="http://schemas.microsoft.com/office/drawing/2014/main" id="{CF0495AF-EDBE-4B30-8AFA-7F32F0EC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80" y="735013"/>
            <a:ext cx="8064502" cy="6127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91EBDE8B-B031-4CD1-A527-52009124C0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0382" y="3130436"/>
            <a:ext cx="3960000" cy="1386000"/>
          </a:xfrm>
        </p:spPr>
        <p:txBody>
          <a:bodyPr/>
          <a:lstStyle>
            <a:lvl1pPr marL="0" indent="0">
              <a:lnSpc>
                <a:spcPts val="1700"/>
              </a:lnSpc>
              <a:buFontTx/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486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15" userDrawn="1">
          <p15:clr>
            <a:srgbClr val="A4A3A4"/>
          </p15:clr>
        </p15:guide>
        <p15:guide id="2" orient="horz" pos="1983" userDrawn="1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zeilig Text 4spaltig Bild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Präsentation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1" y="1347789"/>
            <a:ext cx="5327649" cy="3168650"/>
          </a:xfrm>
        </p:spPr>
        <p:txBody>
          <a:bodyPr/>
          <a:lstStyle>
            <a:lvl1pPr marL="0" indent="0">
              <a:lnSpc>
                <a:spcPts val="1700"/>
              </a:lnSpc>
              <a:buFontTx/>
              <a:buNone/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/>
          </p:nvPr>
        </p:nvSpPr>
        <p:spPr>
          <a:xfrm>
            <a:off x="6011862" y="1347788"/>
            <a:ext cx="2598519" cy="1530000"/>
          </a:xfrm>
        </p:spPr>
        <p:txBody>
          <a:bodyPr/>
          <a:lstStyle>
            <a:lvl1pPr marL="0" indent="0">
              <a:lnSpc>
                <a:spcPts val="1700"/>
              </a:lnSpc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9" name="Titelplatzhalter 9">
            <a:extLst>
              <a:ext uri="{FF2B5EF4-FFF2-40B4-BE49-F238E27FC236}">
                <a16:creationId xmlns:a16="http://schemas.microsoft.com/office/drawing/2014/main" id="{EAD4A3A8-78FD-40B0-89EE-0F158B944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80" y="735013"/>
            <a:ext cx="8064502" cy="370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12" name="Bildplatzhalter 2">
            <a:extLst>
              <a:ext uri="{FF2B5EF4-FFF2-40B4-BE49-F238E27FC236}">
                <a16:creationId xmlns:a16="http://schemas.microsoft.com/office/drawing/2014/main" id="{C9983ED2-2F2C-46E9-A857-B72B4B91E8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11862" y="2986438"/>
            <a:ext cx="2591576" cy="1530000"/>
          </a:xfrm>
        </p:spPr>
        <p:txBody>
          <a:bodyPr/>
          <a:lstStyle>
            <a:lvl1pPr marL="0" indent="0">
              <a:lnSpc>
                <a:spcPts val="1700"/>
              </a:lnSpc>
              <a:buFontTx/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383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1">
          <p15:clr>
            <a:srgbClr val="A4A3A4"/>
          </p15:clr>
        </p15:guide>
        <p15:guide id="2" orient="horz" pos="1869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Text 4spaltig Bild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Präsentation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1" y="1635125"/>
            <a:ext cx="5327649" cy="2881311"/>
          </a:xfrm>
        </p:spPr>
        <p:txBody>
          <a:bodyPr/>
          <a:lstStyle>
            <a:lvl1pPr marL="0" indent="0">
              <a:lnSpc>
                <a:spcPts val="1700"/>
              </a:lnSpc>
              <a:buFontTx/>
              <a:buNone/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6011862" y="1635124"/>
            <a:ext cx="2598519" cy="1386000"/>
          </a:xfrm>
        </p:spPr>
        <p:txBody>
          <a:bodyPr/>
          <a:lstStyle>
            <a:lvl1pPr marL="0" indent="0">
              <a:lnSpc>
                <a:spcPts val="1700"/>
              </a:lnSpc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1" name="Titelplatzhalter 9">
            <a:extLst>
              <a:ext uri="{FF2B5EF4-FFF2-40B4-BE49-F238E27FC236}">
                <a16:creationId xmlns:a16="http://schemas.microsoft.com/office/drawing/2014/main" id="{CF0495AF-EDBE-4B30-8AFA-7F32F0EC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80" y="735013"/>
            <a:ext cx="8064502" cy="6127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91EBDE8B-B031-4CD1-A527-52009124C0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11862" y="3130436"/>
            <a:ext cx="2598519" cy="1386000"/>
          </a:xfrm>
        </p:spPr>
        <p:txBody>
          <a:bodyPr/>
          <a:lstStyle>
            <a:lvl1pPr marL="0" indent="0">
              <a:lnSpc>
                <a:spcPts val="1700"/>
              </a:lnSpc>
              <a:buFontTx/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5848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15">
          <p15:clr>
            <a:srgbClr val="A4A3A4"/>
          </p15:clr>
        </p15:guide>
        <p15:guide id="2" orient="horz" pos="1983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zeilig 2 Grafiken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Präsentation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6" name="Diagrammplatzhalter 5"/>
          <p:cNvSpPr>
            <a:spLocks noGrp="1"/>
          </p:cNvSpPr>
          <p:nvPr>
            <p:ph type="chart" sz="quarter" idx="14"/>
          </p:nvPr>
        </p:nvSpPr>
        <p:spPr>
          <a:xfrm>
            <a:off x="545880" y="1347788"/>
            <a:ext cx="3960813" cy="2438777"/>
          </a:xfrm>
        </p:spPr>
        <p:txBody>
          <a:bodyPr/>
          <a:lstStyle>
            <a:lvl1pPr marL="0" indent="0">
              <a:lnSpc>
                <a:spcPts val="1700"/>
              </a:lnSpc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4054010"/>
            <a:ext cx="8064500" cy="462428"/>
          </a:xfrm>
        </p:spPr>
        <p:txBody>
          <a:bodyPr>
            <a:noAutofit/>
          </a:bodyPr>
          <a:lstStyle>
            <a:lvl1pPr marL="0" indent="0">
              <a:lnSpc>
                <a:spcPts val="1700"/>
              </a:lnSpc>
              <a:buFontTx/>
              <a:buNone/>
              <a:defRPr sz="14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43438" y="1347788"/>
            <a:ext cx="3960813" cy="2438778"/>
          </a:xfrm>
        </p:spPr>
        <p:txBody>
          <a:bodyPr/>
          <a:lstStyle>
            <a:lvl1pPr marL="0" indent="0">
              <a:lnSpc>
                <a:spcPts val="1700"/>
              </a:lnSpc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0" name="Titelplatzhalter 9">
            <a:extLst>
              <a:ext uri="{FF2B5EF4-FFF2-40B4-BE49-F238E27FC236}">
                <a16:creationId xmlns:a16="http://schemas.microsoft.com/office/drawing/2014/main" id="{90292E58-B444-4B41-92F6-1EF6C24C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80" y="735014"/>
            <a:ext cx="8064502" cy="34533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6788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2 Grafiken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Präsentation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6" name="Diagrammplatzhalter 5"/>
          <p:cNvSpPr>
            <a:spLocks noGrp="1"/>
          </p:cNvSpPr>
          <p:nvPr>
            <p:ph type="chart" sz="quarter" idx="14"/>
          </p:nvPr>
        </p:nvSpPr>
        <p:spPr>
          <a:xfrm>
            <a:off x="539751" y="1635126"/>
            <a:ext cx="3960813" cy="2151442"/>
          </a:xfrm>
        </p:spPr>
        <p:txBody>
          <a:bodyPr/>
          <a:lstStyle>
            <a:lvl1pPr marL="0" indent="0">
              <a:lnSpc>
                <a:spcPts val="1700"/>
              </a:lnSpc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4054010"/>
            <a:ext cx="8064500" cy="462428"/>
          </a:xfrm>
        </p:spPr>
        <p:txBody>
          <a:bodyPr>
            <a:noAutofit/>
          </a:bodyPr>
          <a:lstStyle>
            <a:lvl1pPr marL="0" indent="0">
              <a:lnSpc>
                <a:spcPts val="1700"/>
              </a:lnSpc>
              <a:buFontTx/>
              <a:buNone/>
              <a:defRPr sz="14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43438" y="1635126"/>
            <a:ext cx="3960813" cy="2151440"/>
          </a:xfrm>
        </p:spPr>
        <p:txBody>
          <a:bodyPr/>
          <a:lstStyle>
            <a:lvl1pPr marL="0" indent="0">
              <a:lnSpc>
                <a:spcPts val="1700"/>
              </a:lnSpc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9" name="Titelplatzhalter 9">
            <a:extLst>
              <a:ext uri="{FF2B5EF4-FFF2-40B4-BE49-F238E27FC236}">
                <a16:creationId xmlns:a16="http://schemas.microsoft.com/office/drawing/2014/main" id="{2356E8E2-A22E-4344-A615-BE1C7D09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80" y="735013"/>
            <a:ext cx="8064502" cy="6127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9097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zeilig 4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Präsentation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17" name="Inhaltsplatzhalter 11"/>
          <p:cNvSpPr>
            <a:spLocks noGrp="1"/>
          </p:cNvSpPr>
          <p:nvPr>
            <p:ph sz="quarter" idx="17"/>
          </p:nvPr>
        </p:nvSpPr>
        <p:spPr>
          <a:xfrm>
            <a:off x="4643438" y="1347788"/>
            <a:ext cx="3960813" cy="153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11B4A430-EB2D-44A9-893B-275CFF0E38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48" y="735013"/>
            <a:ext cx="8064502" cy="396670"/>
          </a:xfrm>
        </p:spPr>
        <p:txBody>
          <a:bodyPr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11" name="Inhaltsplatzhalter 11">
            <a:extLst>
              <a:ext uri="{FF2B5EF4-FFF2-40B4-BE49-F238E27FC236}">
                <a16:creationId xmlns:a16="http://schemas.microsoft.com/office/drawing/2014/main" id="{E3893E4A-D4AE-426D-9362-E402BE3ED33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48837" y="2986438"/>
            <a:ext cx="3960813" cy="153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F8FE128-61D1-4D07-9602-FC500448710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28951" y="1347788"/>
            <a:ext cx="3960813" cy="153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Inhaltsplatzhalter 11">
            <a:extLst>
              <a:ext uri="{FF2B5EF4-FFF2-40B4-BE49-F238E27FC236}">
                <a16:creationId xmlns:a16="http://schemas.microsoft.com/office/drawing/2014/main" id="{3E35F8A6-8588-4AF8-8B51-A80A5446AC1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34350" y="2986438"/>
            <a:ext cx="3960813" cy="153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0553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orient="horz" pos="1869" userDrawn="1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4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Präsentation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4648838" y="1635125"/>
            <a:ext cx="3960813" cy="1386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31778350-B4FD-473A-92D2-B097255BC7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48" y="735013"/>
            <a:ext cx="8064502" cy="612775"/>
          </a:xfrm>
        </p:spPr>
        <p:txBody>
          <a:bodyPr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14" name="Inhaltsplatzhalter 11">
            <a:extLst>
              <a:ext uri="{FF2B5EF4-FFF2-40B4-BE49-F238E27FC236}">
                <a16:creationId xmlns:a16="http://schemas.microsoft.com/office/drawing/2014/main" id="{A0854AF0-AC28-4DA3-A7DA-0BADE494152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48838" y="3129075"/>
            <a:ext cx="3960813" cy="1386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5" name="Inhaltsplatzhalter 11">
            <a:extLst>
              <a:ext uri="{FF2B5EF4-FFF2-40B4-BE49-F238E27FC236}">
                <a16:creationId xmlns:a16="http://schemas.microsoft.com/office/drawing/2014/main" id="{D2BA8517-1E35-4DD3-BDBC-C5A9F63B8F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9750" y="1635125"/>
            <a:ext cx="3960813" cy="1386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7" name="Inhaltsplatzhalter 11">
            <a:extLst>
              <a:ext uri="{FF2B5EF4-FFF2-40B4-BE49-F238E27FC236}">
                <a16:creationId xmlns:a16="http://schemas.microsoft.com/office/drawing/2014/main" id="{E9F551E5-2121-4290-9B9F-E317FEDB567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39750" y="3129075"/>
            <a:ext cx="3960813" cy="1386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50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83" userDrawn="1">
          <p15:clr>
            <a:srgbClr val="A4A3A4"/>
          </p15:clr>
        </p15:guide>
        <p15:guide id="2" orient="horz" pos="1915" userDrawn="1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itelfolie 2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6"/>
          <p:cNvSpPr>
            <a:spLocks noGrp="1"/>
          </p:cNvSpPr>
          <p:nvPr userDrawn="1">
            <p:ph type="body" sz="quarter" idx="10"/>
          </p:nvPr>
        </p:nvSpPr>
        <p:spPr>
          <a:xfrm>
            <a:off x="539750" y="2168673"/>
            <a:ext cx="5695950" cy="3369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buFontTx/>
              <a:buNone/>
              <a:defRPr sz="14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 sz="1000" b="0" i="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FontTx/>
              <a:buNone/>
              <a:defRPr sz="1000" b="0" i="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FontTx/>
              <a:buNone/>
              <a:defRPr sz="1000" b="0" i="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FontTx/>
              <a:buNone/>
              <a:defRPr sz="1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F43B2504-42AC-4E72-9113-E76B6A874D7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39750" y="1217533"/>
            <a:ext cx="5695950" cy="77970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100"/>
              </a:lnSpc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3E40D94C-32E4-4D7B-BE7F-D4C6AFF0DF64}"/>
              </a:ext>
            </a:extLst>
          </p:cNvPr>
          <p:cNvGrpSpPr/>
          <p:nvPr userDrawn="1"/>
        </p:nvGrpSpPr>
        <p:grpSpPr>
          <a:xfrm>
            <a:off x="6235700" y="-6351"/>
            <a:ext cx="2917825" cy="5152656"/>
            <a:chOff x="6235700" y="-6351"/>
            <a:chExt cx="2917825" cy="5152656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123CB119-6799-4FE9-86AC-79535B065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2100" y="2207842"/>
              <a:ext cx="2511425" cy="2938463"/>
            </a:xfrm>
            <a:custGeom>
              <a:avLst/>
              <a:gdLst>
                <a:gd name="T0" fmla="*/ 0 w 3866"/>
                <a:gd name="T1" fmla="*/ 4527 h 4527"/>
                <a:gd name="T2" fmla="*/ 0 w 3866"/>
                <a:gd name="T3" fmla="*/ 4527 h 4527"/>
                <a:gd name="T4" fmla="*/ 2264 w 3866"/>
                <a:gd name="T5" fmla="*/ 0 h 4527"/>
                <a:gd name="T6" fmla="*/ 3866 w 3866"/>
                <a:gd name="T7" fmla="*/ 0 h 4527"/>
                <a:gd name="T8" fmla="*/ 3866 w 3866"/>
                <a:gd name="T9" fmla="*/ 4527 h 4527"/>
                <a:gd name="T10" fmla="*/ 0 w 3866"/>
                <a:gd name="T11" fmla="*/ 4527 h 4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66" h="4527">
                  <a:moveTo>
                    <a:pt x="0" y="4527"/>
                  </a:moveTo>
                  <a:lnTo>
                    <a:pt x="0" y="4527"/>
                  </a:lnTo>
                  <a:lnTo>
                    <a:pt x="2264" y="0"/>
                  </a:lnTo>
                  <a:lnTo>
                    <a:pt x="3866" y="0"/>
                  </a:lnTo>
                  <a:lnTo>
                    <a:pt x="3866" y="4527"/>
                  </a:lnTo>
                  <a:lnTo>
                    <a:pt x="0" y="4527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 dirty="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10050172-E7EF-4058-946B-E4C7B78F2A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5700" y="-6351"/>
              <a:ext cx="2917825" cy="5152656"/>
            </a:xfrm>
            <a:custGeom>
              <a:avLst/>
              <a:gdLst>
                <a:gd name="T0" fmla="*/ 4491 w 4491"/>
                <a:gd name="T1" fmla="*/ 7936 h 7936"/>
                <a:gd name="T2" fmla="*/ 4491 w 4491"/>
                <a:gd name="T3" fmla="*/ 7936 h 7936"/>
                <a:gd name="T4" fmla="*/ 4491 w 4491"/>
                <a:gd name="T5" fmla="*/ 0 h 7936"/>
                <a:gd name="T6" fmla="*/ 0 w 4491"/>
                <a:gd name="T7" fmla="*/ 0 h 7936"/>
                <a:gd name="T8" fmla="*/ 3966 w 4491"/>
                <a:gd name="T9" fmla="*/ 7936 h 7936"/>
                <a:gd name="T10" fmla="*/ 4491 w 4491"/>
                <a:gd name="T11" fmla="*/ 7936 h 7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91" h="7936">
                  <a:moveTo>
                    <a:pt x="4491" y="7936"/>
                  </a:moveTo>
                  <a:lnTo>
                    <a:pt x="4491" y="7936"/>
                  </a:lnTo>
                  <a:lnTo>
                    <a:pt x="4491" y="0"/>
                  </a:lnTo>
                  <a:lnTo>
                    <a:pt x="0" y="0"/>
                  </a:lnTo>
                  <a:lnTo>
                    <a:pt x="3966" y="7936"/>
                  </a:lnTo>
                  <a:lnTo>
                    <a:pt x="4491" y="793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FE33F3AA-D2F4-4BA4-8BDB-9E00E6304F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5700" y="-6351"/>
              <a:ext cx="2447925" cy="2449513"/>
            </a:xfrm>
            <a:custGeom>
              <a:avLst/>
              <a:gdLst>
                <a:gd name="T0" fmla="*/ 0 w 3767"/>
                <a:gd name="T1" fmla="*/ 0 h 3774"/>
                <a:gd name="T2" fmla="*/ 0 w 3767"/>
                <a:gd name="T3" fmla="*/ 0 h 3774"/>
                <a:gd name="T4" fmla="*/ 3767 w 3767"/>
                <a:gd name="T5" fmla="*/ 0 h 3774"/>
                <a:gd name="T6" fmla="*/ 1886 w 3767"/>
                <a:gd name="T7" fmla="*/ 3774 h 3774"/>
                <a:gd name="T8" fmla="*/ 0 w 3767"/>
                <a:gd name="T9" fmla="*/ 0 h 3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7" h="3774">
                  <a:moveTo>
                    <a:pt x="0" y="0"/>
                  </a:moveTo>
                  <a:lnTo>
                    <a:pt x="0" y="0"/>
                  </a:lnTo>
                  <a:lnTo>
                    <a:pt x="3767" y="0"/>
                  </a:lnTo>
                  <a:lnTo>
                    <a:pt x="1886" y="37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8341003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zeilig 1spalt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Präsentation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539748" y="1347788"/>
            <a:ext cx="8064500" cy="3168650"/>
          </a:xfrm>
        </p:spPr>
        <p:txBody>
          <a:bodyPr/>
          <a:lstStyle>
            <a:lvl1pPr marL="0" indent="0">
              <a:lnSpc>
                <a:spcPts val="1700"/>
              </a:lnSpc>
              <a:buFontTx/>
              <a:buNone/>
              <a:defRPr sz="14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itelplatzhalter 9">
            <a:extLst>
              <a:ext uri="{FF2B5EF4-FFF2-40B4-BE49-F238E27FC236}">
                <a16:creationId xmlns:a16="http://schemas.microsoft.com/office/drawing/2014/main" id="{EC5359AF-FB62-482D-9B05-953F313D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80" y="735013"/>
            <a:ext cx="8064502" cy="3467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77232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1spalt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Präsentation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539748" y="1635125"/>
            <a:ext cx="8064500" cy="2881313"/>
          </a:xfrm>
        </p:spPr>
        <p:txBody>
          <a:bodyPr/>
          <a:lstStyle>
            <a:lvl1pPr marL="0" indent="0">
              <a:lnSpc>
                <a:spcPts val="1700"/>
              </a:lnSpc>
              <a:buFontTx/>
              <a:buNone/>
              <a:defRPr sz="14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Titelplatzhalter 9">
            <a:extLst>
              <a:ext uri="{FF2B5EF4-FFF2-40B4-BE49-F238E27FC236}">
                <a16:creationId xmlns:a16="http://schemas.microsoft.com/office/drawing/2014/main" id="{7FEE2481-B64C-48DE-96E9-60DFF5D2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80" y="735013"/>
            <a:ext cx="8064502" cy="6127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137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zeilig Text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Titel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92AC47-5499-469A-9D26-EC19271973E1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539751" y="1347788"/>
            <a:ext cx="3960813" cy="3168650"/>
          </a:xfrm>
        </p:spPr>
        <p:txBody>
          <a:bodyPr>
            <a:noAutofit/>
          </a:bodyPr>
          <a:lstStyle>
            <a:lvl1pPr marL="0" indent="0">
              <a:lnSpc>
                <a:spcPts val="1700"/>
              </a:lnSpc>
              <a:buFontTx/>
              <a:buNone/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4643438" y="1347788"/>
            <a:ext cx="3960812" cy="3168649"/>
          </a:xfrm>
        </p:spPr>
        <p:txBody>
          <a:bodyPr>
            <a:noAutofit/>
          </a:bodyPr>
          <a:lstStyle>
            <a:lvl1pPr marL="0" indent="0">
              <a:lnSpc>
                <a:spcPts val="1700"/>
              </a:lnSpc>
              <a:buFontTx/>
              <a:buNone/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C54753E-16AB-4476-8E1B-A6ED418D30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48" y="729250"/>
            <a:ext cx="8064502" cy="411369"/>
          </a:xfrm>
        </p:spPr>
        <p:txBody>
          <a:bodyPr wrap="none"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765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Text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748" y="735013"/>
            <a:ext cx="8064502" cy="612775"/>
          </a:xfrm>
        </p:spPr>
        <p:txBody>
          <a:bodyPr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Titel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92AC47-5499-469A-9D26-EC19271973E1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539751" y="1635125"/>
            <a:ext cx="3960813" cy="2881313"/>
          </a:xfrm>
        </p:spPr>
        <p:txBody>
          <a:bodyPr>
            <a:noAutofit/>
          </a:bodyPr>
          <a:lstStyle>
            <a:lvl1pPr marL="0" indent="0">
              <a:lnSpc>
                <a:spcPts val="1700"/>
              </a:lnSpc>
              <a:buFontTx/>
              <a:buNone/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4643438" y="1635125"/>
            <a:ext cx="3960812" cy="2881312"/>
          </a:xfrm>
        </p:spPr>
        <p:txBody>
          <a:bodyPr>
            <a:noAutofit/>
          </a:bodyPr>
          <a:lstStyle>
            <a:lvl1pPr marL="0" indent="0">
              <a:lnSpc>
                <a:spcPts val="1700"/>
              </a:lnSpc>
              <a:buFontTx/>
              <a:buNone/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166592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zeilig Text 3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Titel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92AC47-5499-469A-9D26-EC19271973E1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539751" y="1347788"/>
            <a:ext cx="2592387" cy="3168650"/>
          </a:xfrm>
        </p:spPr>
        <p:txBody>
          <a:bodyPr>
            <a:noAutofit/>
          </a:bodyPr>
          <a:lstStyle>
            <a:lvl1pPr marL="0" indent="0">
              <a:lnSpc>
                <a:spcPts val="1700"/>
              </a:lnSpc>
              <a:buFontTx/>
              <a:buNone/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C54753E-16AB-4476-8E1B-A6ED418D30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48" y="729250"/>
            <a:ext cx="8064502" cy="411369"/>
          </a:xfrm>
        </p:spPr>
        <p:txBody>
          <a:bodyPr wrap="none"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12" name="Textplatzhalter 13">
            <a:extLst>
              <a:ext uri="{FF2B5EF4-FFF2-40B4-BE49-F238E27FC236}">
                <a16:creationId xmlns:a16="http://schemas.microsoft.com/office/drawing/2014/main" id="{E34E4F51-448C-4315-9D34-5713BF41AC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78507" y="1347788"/>
            <a:ext cx="2592387" cy="3168650"/>
          </a:xfrm>
        </p:spPr>
        <p:txBody>
          <a:bodyPr>
            <a:noAutofit/>
          </a:bodyPr>
          <a:lstStyle>
            <a:lvl1pPr marL="0" indent="0">
              <a:lnSpc>
                <a:spcPts val="1700"/>
              </a:lnSpc>
              <a:buFontTx/>
              <a:buNone/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extplatzhalter 13">
            <a:extLst>
              <a:ext uri="{FF2B5EF4-FFF2-40B4-BE49-F238E27FC236}">
                <a16:creationId xmlns:a16="http://schemas.microsoft.com/office/drawing/2014/main" id="{4585D4AD-2687-4FE5-AA07-FE6B1ABB43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17263" y="1347788"/>
            <a:ext cx="2592387" cy="3168650"/>
          </a:xfrm>
        </p:spPr>
        <p:txBody>
          <a:bodyPr>
            <a:noAutofit/>
          </a:bodyPr>
          <a:lstStyle>
            <a:lvl1pPr marL="0" indent="0">
              <a:lnSpc>
                <a:spcPts val="1700"/>
              </a:lnSpc>
              <a:buFontTx/>
              <a:buNone/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877192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Text 3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748" y="735013"/>
            <a:ext cx="8064502" cy="612775"/>
          </a:xfrm>
        </p:spPr>
        <p:txBody>
          <a:bodyPr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Titel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92AC47-5499-469A-9D26-EC19271973E1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539751" y="1635125"/>
            <a:ext cx="2592387" cy="2881313"/>
          </a:xfrm>
        </p:spPr>
        <p:txBody>
          <a:bodyPr>
            <a:noAutofit/>
          </a:bodyPr>
          <a:lstStyle>
            <a:lvl1pPr marL="0" indent="0">
              <a:lnSpc>
                <a:spcPts val="1700"/>
              </a:lnSpc>
              <a:spcBef>
                <a:spcPts val="1000"/>
              </a:spcBef>
              <a:buFontTx/>
              <a:buNone/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extplatzhalter 13">
            <a:extLst>
              <a:ext uri="{FF2B5EF4-FFF2-40B4-BE49-F238E27FC236}">
                <a16:creationId xmlns:a16="http://schemas.microsoft.com/office/drawing/2014/main" id="{F61A0D41-6B7F-4506-AD1B-65357D7090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7263" y="1635125"/>
            <a:ext cx="2592387" cy="2881313"/>
          </a:xfrm>
        </p:spPr>
        <p:txBody>
          <a:bodyPr>
            <a:noAutofit/>
          </a:bodyPr>
          <a:lstStyle>
            <a:lvl1pPr marL="0" indent="0">
              <a:lnSpc>
                <a:spcPts val="1700"/>
              </a:lnSpc>
              <a:spcBef>
                <a:spcPts val="1000"/>
              </a:spcBef>
              <a:buFontTx/>
              <a:buNone/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Textplatzhalter 13">
            <a:extLst>
              <a:ext uri="{FF2B5EF4-FFF2-40B4-BE49-F238E27FC236}">
                <a16:creationId xmlns:a16="http://schemas.microsoft.com/office/drawing/2014/main" id="{FF784F38-3BDB-4633-AE58-414D4B3AF1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82877" y="1635125"/>
            <a:ext cx="2592387" cy="2881313"/>
          </a:xfrm>
        </p:spPr>
        <p:txBody>
          <a:bodyPr>
            <a:noAutofit/>
          </a:bodyPr>
          <a:lstStyle>
            <a:lvl1pPr marL="0" indent="0">
              <a:lnSpc>
                <a:spcPts val="1700"/>
              </a:lnSpc>
              <a:spcBef>
                <a:spcPts val="1000"/>
              </a:spcBef>
              <a:buFontTx/>
              <a:buNone/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207012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zeilig Aufzählung 1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1" y="1347788"/>
            <a:ext cx="8069899" cy="3168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2800" indent="-172800">
              <a:lnSpc>
                <a:spcPct val="90000"/>
              </a:lnSpc>
              <a:spcBef>
                <a:spcPts val="800"/>
              </a:spcBef>
              <a:defRPr sz="1200" baseline="0">
                <a:latin typeface="+mn-lt"/>
              </a:defRPr>
            </a:lvl1pPr>
            <a:lvl2pPr>
              <a:lnSpc>
                <a:spcPct val="90000"/>
              </a:lnSpc>
              <a:spcBef>
                <a:spcPts val="800"/>
              </a:spcBef>
              <a:defRPr sz="1200"/>
            </a:lvl2pPr>
            <a:lvl3pPr marL="518400" indent="-172800">
              <a:lnSpc>
                <a:spcPct val="90000"/>
              </a:lnSpc>
              <a:spcBef>
                <a:spcPts val="800"/>
              </a:spcBef>
              <a:defRPr sz="1200" baseline="0">
                <a:latin typeface="+mn-lt"/>
              </a:defRPr>
            </a:lvl3pPr>
            <a:lvl4pPr marL="691200" indent="-172800">
              <a:lnSpc>
                <a:spcPct val="90000"/>
              </a:lnSpc>
              <a:spcBef>
                <a:spcPts val="800"/>
              </a:spcBef>
              <a:defRPr sz="1200" baseline="0">
                <a:latin typeface="+mn-lt"/>
              </a:defRPr>
            </a:lvl4pPr>
            <a:lvl5pPr marL="864000" indent="-172800">
              <a:lnSpc>
                <a:spcPct val="90000"/>
              </a:lnSpc>
              <a:spcBef>
                <a:spcPts val="800"/>
              </a:spcBef>
              <a:defRPr sz="1200" baseline="0">
                <a:latin typeface="+mn-lt"/>
              </a:defRPr>
            </a:lvl5pPr>
            <a:lvl6pPr marL="1036800" indent="-172800">
              <a:lnSpc>
                <a:spcPct val="90000"/>
              </a:lnSpc>
              <a:spcBef>
                <a:spcPts val="800"/>
              </a:spcBef>
              <a:defRPr sz="1200" baseline="0">
                <a:latin typeface="+mn-lt"/>
              </a:defRPr>
            </a:lvl6pPr>
            <a:lvl7pPr marL="1209600" indent="-172800">
              <a:lnSpc>
                <a:spcPct val="90000"/>
              </a:lnSpc>
              <a:spcBef>
                <a:spcPts val="800"/>
              </a:spcBef>
              <a:defRPr sz="1200" baseline="0">
                <a:latin typeface="+mn-lt"/>
              </a:defRPr>
            </a:lvl7pPr>
            <a:lvl8pPr marL="1382400" indent="-172800">
              <a:lnSpc>
                <a:spcPts val="1400"/>
              </a:lnSpc>
              <a:spcBef>
                <a:spcPts val="800"/>
              </a:spcBef>
              <a:defRPr sz="1200" baseline="0">
                <a:latin typeface="+mn-lt"/>
              </a:defRPr>
            </a:lvl8pPr>
            <a:lvl9pPr marL="1555200" indent="-172800">
              <a:lnSpc>
                <a:spcPct val="90000"/>
              </a:lnSpc>
              <a:spcBef>
                <a:spcPts val="800"/>
              </a:spcBef>
              <a:defRPr sz="1200" baseline="0">
                <a:latin typeface="+mn-lt"/>
              </a:defRPr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545148" y="738303"/>
            <a:ext cx="8064502" cy="353306"/>
          </a:xfrm>
        </p:spPr>
        <p:txBody>
          <a:bodyPr wrap="none"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EEB32B6C-6466-4542-AD5B-593DC16F3A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CF9F11C2-2464-4771-A0F3-2E67C2FDF3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Titel Präsentation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98EA123-2FCF-4F22-8649-63A9AA927B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51044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Aufzählung 1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Titel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5349C9D-2573-4E0E-BF7B-0460D0D7C732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F413FDDD-EA13-4443-B32C-E1883B2D20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5148" y="738303"/>
            <a:ext cx="8064502" cy="609485"/>
          </a:xfrm>
        </p:spPr>
        <p:txBody>
          <a:bodyPr wrap="none"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28912E3-7BB7-4686-92EE-D17A34165B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635125"/>
            <a:ext cx="8069263" cy="28813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lnSpc>
                <a:spcPts val="1400"/>
              </a:lnSpc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32764785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zeilig Text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Titel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92AC47-5499-469A-9D26-EC19271973E1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539751" y="1347788"/>
            <a:ext cx="3960813" cy="31686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spcBef>
                <a:spcPts val="800"/>
              </a:spcBef>
              <a:buFontTx/>
              <a:buNone/>
              <a:defRPr sz="12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4643438" y="1347788"/>
            <a:ext cx="3960812" cy="31686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spcBef>
                <a:spcPts val="800"/>
              </a:spcBef>
              <a:buFontTx/>
              <a:buNone/>
              <a:defRPr sz="12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C54753E-16AB-4476-8E1B-A6ED418D30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48" y="729250"/>
            <a:ext cx="8064502" cy="411369"/>
          </a:xfrm>
        </p:spPr>
        <p:txBody>
          <a:bodyPr wrap="none"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4682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Text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748" y="735013"/>
            <a:ext cx="8064502" cy="612775"/>
          </a:xfrm>
        </p:spPr>
        <p:txBody>
          <a:bodyPr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Titel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92AC47-5499-469A-9D26-EC19271973E1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539751" y="1635125"/>
            <a:ext cx="3960813" cy="28813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spcBef>
                <a:spcPts val="800"/>
              </a:spcBef>
              <a:buFontTx/>
              <a:buNone/>
              <a:defRPr sz="12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4643438" y="1635125"/>
            <a:ext cx="3960812" cy="28813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spcBef>
                <a:spcPts val="800"/>
              </a:spcBef>
              <a:buFontTx/>
              <a:buNone/>
              <a:defRPr sz="12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924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itelfolie 2zeilig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50EBD4F-1A3A-412B-8ECD-64D59C25A614}"/>
              </a:ext>
            </a:extLst>
          </p:cNvPr>
          <p:cNvGrpSpPr/>
          <p:nvPr userDrawn="1"/>
        </p:nvGrpSpPr>
        <p:grpSpPr>
          <a:xfrm>
            <a:off x="6235700" y="-6351"/>
            <a:ext cx="2917825" cy="5152656"/>
            <a:chOff x="6235700" y="-6351"/>
            <a:chExt cx="2917825" cy="515265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1DD6E88-07DE-474F-A9AC-A775C4B9A8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2100" y="2207842"/>
              <a:ext cx="2511425" cy="2938463"/>
            </a:xfrm>
            <a:custGeom>
              <a:avLst/>
              <a:gdLst>
                <a:gd name="T0" fmla="*/ 0 w 3866"/>
                <a:gd name="T1" fmla="*/ 4527 h 4527"/>
                <a:gd name="T2" fmla="*/ 0 w 3866"/>
                <a:gd name="T3" fmla="*/ 4527 h 4527"/>
                <a:gd name="T4" fmla="*/ 2264 w 3866"/>
                <a:gd name="T5" fmla="*/ 0 h 4527"/>
                <a:gd name="T6" fmla="*/ 3866 w 3866"/>
                <a:gd name="T7" fmla="*/ 0 h 4527"/>
                <a:gd name="T8" fmla="*/ 3866 w 3866"/>
                <a:gd name="T9" fmla="*/ 4527 h 4527"/>
                <a:gd name="T10" fmla="*/ 0 w 3866"/>
                <a:gd name="T11" fmla="*/ 4527 h 4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66" h="4527">
                  <a:moveTo>
                    <a:pt x="0" y="4527"/>
                  </a:moveTo>
                  <a:lnTo>
                    <a:pt x="0" y="4527"/>
                  </a:lnTo>
                  <a:lnTo>
                    <a:pt x="2264" y="0"/>
                  </a:lnTo>
                  <a:lnTo>
                    <a:pt x="3866" y="0"/>
                  </a:lnTo>
                  <a:lnTo>
                    <a:pt x="3866" y="4527"/>
                  </a:lnTo>
                  <a:lnTo>
                    <a:pt x="0" y="4527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47254A3-B70C-4704-AAA2-60C7080376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5700" y="-6351"/>
              <a:ext cx="2917825" cy="5152656"/>
            </a:xfrm>
            <a:custGeom>
              <a:avLst/>
              <a:gdLst>
                <a:gd name="T0" fmla="*/ 4491 w 4491"/>
                <a:gd name="T1" fmla="*/ 7936 h 7936"/>
                <a:gd name="T2" fmla="*/ 4491 w 4491"/>
                <a:gd name="T3" fmla="*/ 7936 h 7936"/>
                <a:gd name="T4" fmla="*/ 4491 w 4491"/>
                <a:gd name="T5" fmla="*/ 0 h 7936"/>
                <a:gd name="T6" fmla="*/ 0 w 4491"/>
                <a:gd name="T7" fmla="*/ 0 h 7936"/>
                <a:gd name="T8" fmla="*/ 3966 w 4491"/>
                <a:gd name="T9" fmla="*/ 7936 h 7936"/>
                <a:gd name="T10" fmla="*/ 4491 w 4491"/>
                <a:gd name="T11" fmla="*/ 7936 h 7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91" h="7936">
                  <a:moveTo>
                    <a:pt x="4491" y="7936"/>
                  </a:moveTo>
                  <a:lnTo>
                    <a:pt x="4491" y="7936"/>
                  </a:lnTo>
                  <a:lnTo>
                    <a:pt x="4491" y="0"/>
                  </a:lnTo>
                  <a:lnTo>
                    <a:pt x="0" y="0"/>
                  </a:lnTo>
                  <a:lnTo>
                    <a:pt x="3966" y="7936"/>
                  </a:lnTo>
                  <a:lnTo>
                    <a:pt x="4491" y="793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7F20E9E-2CA2-4B23-A6E5-0F4B526EC2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5700" y="-6351"/>
              <a:ext cx="2447925" cy="2449513"/>
            </a:xfrm>
            <a:custGeom>
              <a:avLst/>
              <a:gdLst>
                <a:gd name="T0" fmla="*/ 0 w 3767"/>
                <a:gd name="T1" fmla="*/ 0 h 3774"/>
                <a:gd name="T2" fmla="*/ 0 w 3767"/>
                <a:gd name="T3" fmla="*/ 0 h 3774"/>
                <a:gd name="T4" fmla="*/ 3767 w 3767"/>
                <a:gd name="T5" fmla="*/ 0 h 3774"/>
                <a:gd name="T6" fmla="*/ 1886 w 3767"/>
                <a:gd name="T7" fmla="*/ 3774 h 3774"/>
                <a:gd name="T8" fmla="*/ 0 w 3767"/>
                <a:gd name="T9" fmla="*/ 0 h 3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7" h="3774">
                  <a:moveTo>
                    <a:pt x="0" y="0"/>
                  </a:moveTo>
                  <a:lnTo>
                    <a:pt x="0" y="0"/>
                  </a:lnTo>
                  <a:lnTo>
                    <a:pt x="3767" y="0"/>
                  </a:lnTo>
                  <a:lnTo>
                    <a:pt x="1886" y="37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2A1C568B-FA73-49E1-A515-1505C70ECEA9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539750" y="2168673"/>
            <a:ext cx="3246037" cy="9775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buFontTx/>
              <a:buNone/>
              <a:defRPr sz="14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 sz="1000" b="0" i="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FontTx/>
              <a:buNone/>
              <a:defRPr sz="1000" b="0" i="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FontTx/>
              <a:buNone/>
              <a:defRPr sz="1000" b="0" i="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FontTx/>
              <a:buNone/>
              <a:defRPr sz="1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FCC36FAF-C76C-4C6E-9CB9-6120C2A3E4B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39750" y="1217533"/>
            <a:ext cx="3509736" cy="77970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100"/>
              </a:lnSpc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Bildplatzhalter 2">
            <a:extLst>
              <a:ext uri="{FF2B5EF4-FFF2-40B4-BE49-F238E27FC236}">
                <a16:creationId xmlns:a16="http://schemas.microsoft.com/office/drawing/2014/main" id="{B579A24F-E684-4596-BF20-FD2753BCEB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13247" y="-2858"/>
            <a:ext cx="5015527" cy="5150675"/>
          </a:xfrm>
          <a:custGeom>
            <a:avLst/>
            <a:gdLst>
              <a:gd name="connsiteX0" fmla="*/ 0 w 3510116"/>
              <a:gd name="connsiteY0" fmla="*/ 3797401 h 3797401"/>
              <a:gd name="connsiteX1" fmla="*/ 877529 w 3510116"/>
              <a:gd name="connsiteY1" fmla="*/ 0 h 3797401"/>
              <a:gd name="connsiteX2" fmla="*/ 3510116 w 3510116"/>
              <a:gd name="connsiteY2" fmla="*/ 0 h 3797401"/>
              <a:gd name="connsiteX3" fmla="*/ 2632587 w 3510116"/>
              <a:gd name="connsiteY3" fmla="*/ 3797401 h 3797401"/>
              <a:gd name="connsiteX4" fmla="*/ 0 w 3510116"/>
              <a:gd name="connsiteY4" fmla="*/ 3797401 h 3797401"/>
              <a:gd name="connsiteX0" fmla="*/ 0 w 4542503"/>
              <a:gd name="connsiteY0" fmla="*/ 3797401 h 3797401"/>
              <a:gd name="connsiteX1" fmla="*/ 877529 w 4542503"/>
              <a:gd name="connsiteY1" fmla="*/ 0 h 3797401"/>
              <a:gd name="connsiteX2" fmla="*/ 4542503 w 4542503"/>
              <a:gd name="connsiteY2" fmla="*/ 7375 h 3797401"/>
              <a:gd name="connsiteX3" fmla="*/ 2632587 w 4542503"/>
              <a:gd name="connsiteY3" fmla="*/ 3797401 h 3797401"/>
              <a:gd name="connsiteX4" fmla="*/ 0 w 4542503"/>
              <a:gd name="connsiteY4" fmla="*/ 3797401 h 3797401"/>
              <a:gd name="connsiteX0" fmla="*/ 0 w 5759245"/>
              <a:gd name="connsiteY0" fmla="*/ 3790027 h 3797401"/>
              <a:gd name="connsiteX1" fmla="*/ 2094271 w 5759245"/>
              <a:gd name="connsiteY1" fmla="*/ 0 h 3797401"/>
              <a:gd name="connsiteX2" fmla="*/ 5759245 w 5759245"/>
              <a:gd name="connsiteY2" fmla="*/ 7375 h 3797401"/>
              <a:gd name="connsiteX3" fmla="*/ 3849329 w 5759245"/>
              <a:gd name="connsiteY3" fmla="*/ 3797401 h 3797401"/>
              <a:gd name="connsiteX4" fmla="*/ 0 w 5759245"/>
              <a:gd name="connsiteY4" fmla="*/ 3790027 h 3797401"/>
              <a:gd name="connsiteX0" fmla="*/ 0 w 5759245"/>
              <a:gd name="connsiteY0" fmla="*/ 3794790 h 3802164"/>
              <a:gd name="connsiteX1" fmla="*/ 1929964 w 5759245"/>
              <a:gd name="connsiteY1" fmla="*/ 0 h 3802164"/>
              <a:gd name="connsiteX2" fmla="*/ 5759245 w 5759245"/>
              <a:gd name="connsiteY2" fmla="*/ 12138 h 3802164"/>
              <a:gd name="connsiteX3" fmla="*/ 3849329 w 5759245"/>
              <a:gd name="connsiteY3" fmla="*/ 3802164 h 3802164"/>
              <a:gd name="connsiteX4" fmla="*/ 0 w 5759245"/>
              <a:gd name="connsiteY4" fmla="*/ 3794790 h 3802164"/>
              <a:gd name="connsiteX0" fmla="*/ 0 w 5768770"/>
              <a:gd name="connsiteY0" fmla="*/ 3794790 h 3802164"/>
              <a:gd name="connsiteX1" fmla="*/ 1929964 w 5768770"/>
              <a:gd name="connsiteY1" fmla="*/ 0 h 3802164"/>
              <a:gd name="connsiteX2" fmla="*/ 5768770 w 5768770"/>
              <a:gd name="connsiteY2" fmla="*/ 231 h 3802164"/>
              <a:gd name="connsiteX3" fmla="*/ 3849329 w 5768770"/>
              <a:gd name="connsiteY3" fmla="*/ 3802164 h 3802164"/>
              <a:gd name="connsiteX4" fmla="*/ 0 w 5768770"/>
              <a:gd name="connsiteY4" fmla="*/ 3794790 h 3802164"/>
              <a:gd name="connsiteX0" fmla="*/ 0 w 5768770"/>
              <a:gd name="connsiteY0" fmla="*/ 3794790 h 3794790"/>
              <a:gd name="connsiteX1" fmla="*/ 1929964 w 5768770"/>
              <a:gd name="connsiteY1" fmla="*/ 0 h 3794790"/>
              <a:gd name="connsiteX2" fmla="*/ 5768770 w 5768770"/>
              <a:gd name="connsiteY2" fmla="*/ 231 h 3794790"/>
              <a:gd name="connsiteX3" fmla="*/ 3792179 w 5768770"/>
              <a:gd name="connsiteY3" fmla="*/ 3695008 h 3794790"/>
              <a:gd name="connsiteX4" fmla="*/ 0 w 5768770"/>
              <a:gd name="connsiteY4" fmla="*/ 3794790 h 3794790"/>
              <a:gd name="connsiteX0" fmla="*/ 0 w 5768770"/>
              <a:gd name="connsiteY0" fmla="*/ 3794790 h 3804546"/>
              <a:gd name="connsiteX1" fmla="*/ 1929964 w 5768770"/>
              <a:gd name="connsiteY1" fmla="*/ 0 h 3804546"/>
              <a:gd name="connsiteX2" fmla="*/ 5768770 w 5768770"/>
              <a:gd name="connsiteY2" fmla="*/ 231 h 3804546"/>
              <a:gd name="connsiteX3" fmla="*/ 3842185 w 5768770"/>
              <a:gd name="connsiteY3" fmla="*/ 3804546 h 3804546"/>
              <a:gd name="connsiteX4" fmla="*/ 0 w 5768770"/>
              <a:gd name="connsiteY4" fmla="*/ 3794790 h 3804546"/>
              <a:gd name="connsiteX0" fmla="*/ 0 w 5511595"/>
              <a:gd name="connsiteY0" fmla="*/ 3656678 h 3804546"/>
              <a:gd name="connsiteX1" fmla="*/ 1672789 w 5511595"/>
              <a:gd name="connsiteY1" fmla="*/ 0 h 3804546"/>
              <a:gd name="connsiteX2" fmla="*/ 5511595 w 5511595"/>
              <a:gd name="connsiteY2" fmla="*/ 231 h 3804546"/>
              <a:gd name="connsiteX3" fmla="*/ 3585010 w 5511595"/>
              <a:gd name="connsiteY3" fmla="*/ 3804546 h 3804546"/>
              <a:gd name="connsiteX4" fmla="*/ 0 w 5511595"/>
              <a:gd name="connsiteY4" fmla="*/ 3656678 h 3804546"/>
              <a:gd name="connsiteX0" fmla="*/ 0 w 5761626"/>
              <a:gd name="connsiteY0" fmla="*/ 3804315 h 3804546"/>
              <a:gd name="connsiteX1" fmla="*/ 1922820 w 5761626"/>
              <a:gd name="connsiteY1" fmla="*/ 0 h 3804546"/>
              <a:gd name="connsiteX2" fmla="*/ 5761626 w 5761626"/>
              <a:gd name="connsiteY2" fmla="*/ 231 h 3804546"/>
              <a:gd name="connsiteX3" fmla="*/ 3835041 w 5761626"/>
              <a:gd name="connsiteY3" fmla="*/ 3804546 h 3804546"/>
              <a:gd name="connsiteX4" fmla="*/ 0 w 5761626"/>
              <a:gd name="connsiteY4" fmla="*/ 3804315 h 3804546"/>
              <a:gd name="connsiteX0" fmla="*/ 0 w 5761626"/>
              <a:gd name="connsiteY0" fmla="*/ 3813811 h 3814042"/>
              <a:gd name="connsiteX1" fmla="*/ 1217596 w 5761626"/>
              <a:gd name="connsiteY1" fmla="*/ 0 h 3814042"/>
              <a:gd name="connsiteX2" fmla="*/ 5761626 w 5761626"/>
              <a:gd name="connsiteY2" fmla="*/ 9727 h 3814042"/>
              <a:gd name="connsiteX3" fmla="*/ 3835041 w 5761626"/>
              <a:gd name="connsiteY3" fmla="*/ 3814042 h 3814042"/>
              <a:gd name="connsiteX4" fmla="*/ 0 w 5761626"/>
              <a:gd name="connsiteY4" fmla="*/ 3813811 h 3814042"/>
              <a:gd name="connsiteX0" fmla="*/ 0 w 4153955"/>
              <a:gd name="connsiteY0" fmla="*/ 3813811 h 3814042"/>
              <a:gd name="connsiteX1" fmla="*/ 1217596 w 4153955"/>
              <a:gd name="connsiteY1" fmla="*/ 0 h 3814042"/>
              <a:gd name="connsiteX2" fmla="*/ 4153955 w 4153955"/>
              <a:gd name="connsiteY2" fmla="*/ 28721 h 3814042"/>
              <a:gd name="connsiteX3" fmla="*/ 3835041 w 4153955"/>
              <a:gd name="connsiteY3" fmla="*/ 3814042 h 3814042"/>
              <a:gd name="connsiteX4" fmla="*/ 0 w 4153955"/>
              <a:gd name="connsiteY4" fmla="*/ 3813811 h 3814042"/>
              <a:gd name="connsiteX0" fmla="*/ 0 w 5056403"/>
              <a:gd name="connsiteY0" fmla="*/ 3813811 h 3814042"/>
              <a:gd name="connsiteX1" fmla="*/ 1217596 w 5056403"/>
              <a:gd name="connsiteY1" fmla="*/ 0 h 3814042"/>
              <a:gd name="connsiteX2" fmla="*/ 5056403 w 5056403"/>
              <a:gd name="connsiteY2" fmla="*/ 230 h 3814042"/>
              <a:gd name="connsiteX3" fmla="*/ 3835041 w 5056403"/>
              <a:gd name="connsiteY3" fmla="*/ 3814042 h 3814042"/>
              <a:gd name="connsiteX4" fmla="*/ 0 w 5056403"/>
              <a:gd name="connsiteY4" fmla="*/ 3813811 h 3814042"/>
              <a:gd name="connsiteX0" fmla="*/ 0 w 5058901"/>
              <a:gd name="connsiteY0" fmla="*/ 3813811 h 3814042"/>
              <a:gd name="connsiteX1" fmla="*/ 1217596 w 5058901"/>
              <a:gd name="connsiteY1" fmla="*/ 0 h 3814042"/>
              <a:gd name="connsiteX2" fmla="*/ 5058901 w 5058901"/>
              <a:gd name="connsiteY2" fmla="*/ 12141 h 3814042"/>
              <a:gd name="connsiteX3" fmla="*/ 3835041 w 5058901"/>
              <a:gd name="connsiteY3" fmla="*/ 3814042 h 3814042"/>
              <a:gd name="connsiteX4" fmla="*/ 0 w 5058901"/>
              <a:gd name="connsiteY4" fmla="*/ 3813811 h 3814042"/>
              <a:gd name="connsiteX0" fmla="*/ 0 w 5058901"/>
              <a:gd name="connsiteY0" fmla="*/ 3809840 h 3810071"/>
              <a:gd name="connsiteX1" fmla="*/ 1215098 w 5058901"/>
              <a:gd name="connsiteY1" fmla="*/ 0 h 3810071"/>
              <a:gd name="connsiteX2" fmla="*/ 5058901 w 5058901"/>
              <a:gd name="connsiteY2" fmla="*/ 8170 h 3810071"/>
              <a:gd name="connsiteX3" fmla="*/ 3835041 w 5058901"/>
              <a:gd name="connsiteY3" fmla="*/ 3810071 h 3810071"/>
              <a:gd name="connsiteX4" fmla="*/ 0 w 5058901"/>
              <a:gd name="connsiteY4" fmla="*/ 3809840 h 3810071"/>
              <a:gd name="connsiteX0" fmla="*/ 0 w 5058901"/>
              <a:gd name="connsiteY0" fmla="*/ 3801899 h 3802130"/>
              <a:gd name="connsiteX1" fmla="*/ 1215098 w 5058901"/>
              <a:gd name="connsiteY1" fmla="*/ 0 h 3802130"/>
              <a:gd name="connsiteX2" fmla="*/ 5058901 w 5058901"/>
              <a:gd name="connsiteY2" fmla="*/ 229 h 3802130"/>
              <a:gd name="connsiteX3" fmla="*/ 3835041 w 5058901"/>
              <a:gd name="connsiteY3" fmla="*/ 3802130 h 3802130"/>
              <a:gd name="connsiteX4" fmla="*/ 0 w 5058901"/>
              <a:gd name="connsiteY4" fmla="*/ 3801899 h 3802130"/>
              <a:gd name="connsiteX0" fmla="*/ 0 w 5051406"/>
              <a:gd name="connsiteY0" fmla="*/ 3801899 h 3802130"/>
              <a:gd name="connsiteX1" fmla="*/ 1215098 w 5051406"/>
              <a:gd name="connsiteY1" fmla="*/ 0 h 3802130"/>
              <a:gd name="connsiteX2" fmla="*/ 5051406 w 5051406"/>
              <a:gd name="connsiteY2" fmla="*/ 229 h 3802130"/>
              <a:gd name="connsiteX3" fmla="*/ 3835041 w 5051406"/>
              <a:gd name="connsiteY3" fmla="*/ 3802130 h 3802130"/>
              <a:gd name="connsiteX4" fmla="*/ 0 w 5051406"/>
              <a:gd name="connsiteY4" fmla="*/ 3801899 h 3802130"/>
              <a:gd name="connsiteX0" fmla="*/ 0 w 5051406"/>
              <a:gd name="connsiteY0" fmla="*/ 4028058 h 4028289"/>
              <a:gd name="connsiteX1" fmla="*/ 1279142 w 5051406"/>
              <a:gd name="connsiteY1" fmla="*/ 0 h 4028289"/>
              <a:gd name="connsiteX2" fmla="*/ 5051406 w 5051406"/>
              <a:gd name="connsiteY2" fmla="*/ 226388 h 4028289"/>
              <a:gd name="connsiteX3" fmla="*/ 3835041 w 5051406"/>
              <a:gd name="connsiteY3" fmla="*/ 4028289 h 4028289"/>
              <a:gd name="connsiteX4" fmla="*/ 0 w 5051406"/>
              <a:gd name="connsiteY4" fmla="*/ 4028058 h 4028289"/>
              <a:gd name="connsiteX0" fmla="*/ 0 w 5051406"/>
              <a:gd name="connsiteY0" fmla="*/ 4028058 h 4028059"/>
              <a:gd name="connsiteX1" fmla="*/ 1279142 w 5051406"/>
              <a:gd name="connsiteY1" fmla="*/ 0 h 4028059"/>
              <a:gd name="connsiteX2" fmla="*/ 5051406 w 5051406"/>
              <a:gd name="connsiteY2" fmla="*/ 226388 h 4028059"/>
              <a:gd name="connsiteX3" fmla="*/ 3539729 w 5051406"/>
              <a:gd name="connsiteY3" fmla="*/ 3632510 h 4028059"/>
              <a:gd name="connsiteX4" fmla="*/ 0 w 5051406"/>
              <a:gd name="connsiteY4" fmla="*/ 4028058 h 4028059"/>
              <a:gd name="connsiteX0" fmla="*/ 0 w 5051406"/>
              <a:gd name="connsiteY0" fmla="*/ 4028058 h 4028057"/>
              <a:gd name="connsiteX1" fmla="*/ 1279142 w 5051406"/>
              <a:gd name="connsiteY1" fmla="*/ 0 h 4028057"/>
              <a:gd name="connsiteX2" fmla="*/ 5051406 w 5051406"/>
              <a:gd name="connsiteY2" fmla="*/ 226388 h 4028057"/>
              <a:gd name="connsiteX3" fmla="*/ 3763882 w 5051406"/>
              <a:gd name="connsiteY3" fmla="*/ 4022635 h 4028057"/>
              <a:gd name="connsiteX4" fmla="*/ 0 w 5051406"/>
              <a:gd name="connsiteY4" fmla="*/ 4028058 h 4028057"/>
              <a:gd name="connsiteX0" fmla="*/ 0 w 5054964"/>
              <a:gd name="connsiteY0" fmla="*/ 4039137 h 4039138"/>
              <a:gd name="connsiteX1" fmla="*/ 1279142 w 5054964"/>
              <a:gd name="connsiteY1" fmla="*/ 11079 h 4039138"/>
              <a:gd name="connsiteX2" fmla="*/ 5054964 w 5054964"/>
              <a:gd name="connsiteY2" fmla="*/ 0 h 4039138"/>
              <a:gd name="connsiteX3" fmla="*/ 3763882 w 5054964"/>
              <a:gd name="connsiteY3" fmla="*/ 4033714 h 4039138"/>
              <a:gd name="connsiteX4" fmla="*/ 0 w 5054964"/>
              <a:gd name="connsiteY4" fmla="*/ 4039137 h 4039138"/>
              <a:gd name="connsiteX0" fmla="*/ 0 w 5054964"/>
              <a:gd name="connsiteY0" fmla="*/ 4039366 h 4039365"/>
              <a:gd name="connsiteX1" fmla="*/ 1453483 w 5054964"/>
              <a:gd name="connsiteY1" fmla="*/ 0 h 4039365"/>
              <a:gd name="connsiteX2" fmla="*/ 5054964 w 5054964"/>
              <a:gd name="connsiteY2" fmla="*/ 229 h 4039365"/>
              <a:gd name="connsiteX3" fmla="*/ 3763882 w 5054964"/>
              <a:gd name="connsiteY3" fmla="*/ 4033943 h 4039365"/>
              <a:gd name="connsiteX4" fmla="*/ 0 w 5054964"/>
              <a:gd name="connsiteY4" fmla="*/ 4039366 h 4039365"/>
              <a:gd name="connsiteX0" fmla="*/ 0 w 5054964"/>
              <a:gd name="connsiteY0" fmla="*/ 4039137 h 4039138"/>
              <a:gd name="connsiteX1" fmla="*/ 1282700 w 5054964"/>
              <a:gd name="connsiteY1" fmla="*/ 5425 h 4039138"/>
              <a:gd name="connsiteX2" fmla="*/ 5054964 w 5054964"/>
              <a:gd name="connsiteY2" fmla="*/ 0 h 4039138"/>
              <a:gd name="connsiteX3" fmla="*/ 3763882 w 5054964"/>
              <a:gd name="connsiteY3" fmla="*/ 4033714 h 4039138"/>
              <a:gd name="connsiteX4" fmla="*/ 0 w 5054964"/>
              <a:gd name="connsiteY4" fmla="*/ 4039137 h 4039138"/>
              <a:gd name="connsiteX0" fmla="*/ 0 w 5054964"/>
              <a:gd name="connsiteY0" fmla="*/ 4039137 h 4040572"/>
              <a:gd name="connsiteX1" fmla="*/ 1282700 w 5054964"/>
              <a:gd name="connsiteY1" fmla="*/ 5425 h 4040572"/>
              <a:gd name="connsiteX2" fmla="*/ 5054964 w 5054964"/>
              <a:gd name="connsiteY2" fmla="*/ 0 h 4040572"/>
              <a:gd name="connsiteX3" fmla="*/ 3926959 w 5054964"/>
              <a:gd name="connsiteY3" fmla="*/ 4040572 h 4040572"/>
              <a:gd name="connsiteX4" fmla="*/ 0 w 5054964"/>
              <a:gd name="connsiteY4" fmla="*/ 4039137 h 4040572"/>
              <a:gd name="connsiteX0" fmla="*/ 0 w 5054964"/>
              <a:gd name="connsiteY0" fmla="*/ 4039137 h 4039137"/>
              <a:gd name="connsiteX1" fmla="*/ 1282700 w 5054964"/>
              <a:gd name="connsiteY1" fmla="*/ 5425 h 4039137"/>
              <a:gd name="connsiteX2" fmla="*/ 5054964 w 5054964"/>
              <a:gd name="connsiteY2" fmla="*/ 0 h 4039137"/>
              <a:gd name="connsiteX3" fmla="*/ 3929871 w 5054964"/>
              <a:gd name="connsiteY3" fmla="*/ 4038286 h 4039137"/>
              <a:gd name="connsiteX4" fmla="*/ 0 w 5054964"/>
              <a:gd name="connsiteY4" fmla="*/ 4039137 h 4039137"/>
              <a:gd name="connsiteX0" fmla="*/ 0 w 5054964"/>
              <a:gd name="connsiteY0" fmla="*/ 4039137 h 4039137"/>
              <a:gd name="connsiteX1" fmla="*/ 1282700 w 5054964"/>
              <a:gd name="connsiteY1" fmla="*/ 5425 h 4039137"/>
              <a:gd name="connsiteX2" fmla="*/ 5054964 w 5054964"/>
              <a:gd name="connsiteY2" fmla="*/ 0 h 4039137"/>
              <a:gd name="connsiteX3" fmla="*/ 3947344 w 5054964"/>
              <a:gd name="connsiteY3" fmla="*/ 4038286 h 4039137"/>
              <a:gd name="connsiteX4" fmla="*/ 0 w 5054964"/>
              <a:gd name="connsiteY4" fmla="*/ 4039137 h 4039137"/>
              <a:gd name="connsiteX0" fmla="*/ 0 w 5060788"/>
              <a:gd name="connsiteY0" fmla="*/ 4041423 h 4041423"/>
              <a:gd name="connsiteX1" fmla="*/ 1288524 w 5060788"/>
              <a:gd name="connsiteY1" fmla="*/ 5425 h 4041423"/>
              <a:gd name="connsiteX2" fmla="*/ 5060788 w 5060788"/>
              <a:gd name="connsiteY2" fmla="*/ 0 h 4041423"/>
              <a:gd name="connsiteX3" fmla="*/ 3953168 w 5060788"/>
              <a:gd name="connsiteY3" fmla="*/ 4038286 h 4041423"/>
              <a:gd name="connsiteX4" fmla="*/ 0 w 5060788"/>
              <a:gd name="connsiteY4" fmla="*/ 4041423 h 4041423"/>
              <a:gd name="connsiteX0" fmla="*/ 0 w 5060788"/>
              <a:gd name="connsiteY0" fmla="*/ 4041423 h 4041423"/>
              <a:gd name="connsiteX1" fmla="*/ 2642651 w 5060788"/>
              <a:gd name="connsiteY1" fmla="*/ 853 h 4041423"/>
              <a:gd name="connsiteX2" fmla="*/ 5060788 w 5060788"/>
              <a:gd name="connsiteY2" fmla="*/ 0 h 4041423"/>
              <a:gd name="connsiteX3" fmla="*/ 3953168 w 5060788"/>
              <a:gd name="connsiteY3" fmla="*/ 4038286 h 4041423"/>
              <a:gd name="connsiteX4" fmla="*/ 0 w 5060788"/>
              <a:gd name="connsiteY4" fmla="*/ 4041423 h 4041423"/>
              <a:gd name="connsiteX0" fmla="*/ 0 w 4347323"/>
              <a:gd name="connsiteY0" fmla="*/ 4045995 h 4045995"/>
              <a:gd name="connsiteX1" fmla="*/ 2642651 w 4347323"/>
              <a:gd name="connsiteY1" fmla="*/ 5425 h 4045995"/>
              <a:gd name="connsiteX2" fmla="*/ 4347323 w 4347323"/>
              <a:gd name="connsiteY2" fmla="*/ 0 h 4045995"/>
              <a:gd name="connsiteX3" fmla="*/ 3953168 w 4347323"/>
              <a:gd name="connsiteY3" fmla="*/ 4042858 h 4045995"/>
              <a:gd name="connsiteX4" fmla="*/ 0 w 4347323"/>
              <a:gd name="connsiteY4" fmla="*/ 4045995 h 4045995"/>
              <a:gd name="connsiteX0" fmla="*/ 0 w 3953168"/>
              <a:gd name="connsiteY0" fmla="*/ 4043709 h 4043709"/>
              <a:gd name="connsiteX1" fmla="*/ 2642651 w 3953168"/>
              <a:gd name="connsiteY1" fmla="*/ 3139 h 4043709"/>
              <a:gd name="connsiteX2" fmla="*/ 3537758 w 3953168"/>
              <a:gd name="connsiteY2" fmla="*/ 0 h 4043709"/>
              <a:gd name="connsiteX3" fmla="*/ 3953168 w 3953168"/>
              <a:gd name="connsiteY3" fmla="*/ 4040572 h 4043709"/>
              <a:gd name="connsiteX4" fmla="*/ 0 w 3953168"/>
              <a:gd name="connsiteY4" fmla="*/ 4043709 h 4043709"/>
              <a:gd name="connsiteX0" fmla="*/ 0 w 3953168"/>
              <a:gd name="connsiteY0" fmla="*/ 4043709 h 4043709"/>
              <a:gd name="connsiteX1" fmla="*/ 2642651 w 3953168"/>
              <a:gd name="connsiteY1" fmla="*/ 3139 h 4043709"/>
              <a:gd name="connsiteX2" fmla="*/ 3537758 w 3953168"/>
              <a:gd name="connsiteY2" fmla="*/ 0 h 4043709"/>
              <a:gd name="connsiteX3" fmla="*/ 3611785 w 3953168"/>
              <a:gd name="connsiteY3" fmla="*/ 694979 h 4043709"/>
              <a:gd name="connsiteX4" fmla="*/ 3953168 w 3953168"/>
              <a:gd name="connsiteY4" fmla="*/ 4040572 h 4043709"/>
              <a:gd name="connsiteX5" fmla="*/ 0 w 3953168"/>
              <a:gd name="connsiteY5" fmla="*/ 4043709 h 4043709"/>
              <a:gd name="connsiteX0" fmla="*/ 0 w 4750417"/>
              <a:gd name="connsiteY0" fmla="*/ 4043709 h 4043709"/>
              <a:gd name="connsiteX1" fmla="*/ 2642651 w 4750417"/>
              <a:gd name="connsiteY1" fmla="*/ 3139 h 4043709"/>
              <a:gd name="connsiteX2" fmla="*/ 3537758 w 4750417"/>
              <a:gd name="connsiteY2" fmla="*/ 0 h 4043709"/>
              <a:gd name="connsiteX3" fmla="*/ 4750417 w 4750417"/>
              <a:gd name="connsiteY3" fmla="*/ 1924908 h 4043709"/>
              <a:gd name="connsiteX4" fmla="*/ 3953168 w 4750417"/>
              <a:gd name="connsiteY4" fmla="*/ 4040572 h 4043709"/>
              <a:gd name="connsiteX5" fmla="*/ 0 w 4750417"/>
              <a:gd name="connsiteY5" fmla="*/ 4043709 h 4043709"/>
              <a:gd name="connsiteX0" fmla="*/ 0 w 5015418"/>
              <a:gd name="connsiteY0" fmla="*/ 4043709 h 4043709"/>
              <a:gd name="connsiteX1" fmla="*/ 2642651 w 5015418"/>
              <a:gd name="connsiteY1" fmla="*/ 3139 h 4043709"/>
              <a:gd name="connsiteX2" fmla="*/ 3537758 w 5015418"/>
              <a:gd name="connsiteY2" fmla="*/ 0 h 4043709"/>
              <a:gd name="connsiteX3" fmla="*/ 5015418 w 5015418"/>
              <a:gd name="connsiteY3" fmla="*/ 2340981 h 4043709"/>
              <a:gd name="connsiteX4" fmla="*/ 3953168 w 5015418"/>
              <a:gd name="connsiteY4" fmla="*/ 4040572 h 4043709"/>
              <a:gd name="connsiteX5" fmla="*/ 0 w 5015418"/>
              <a:gd name="connsiteY5" fmla="*/ 4043709 h 4043709"/>
              <a:gd name="connsiteX0" fmla="*/ 0 w 5015418"/>
              <a:gd name="connsiteY0" fmla="*/ 4041423 h 4041423"/>
              <a:gd name="connsiteX1" fmla="*/ 2642651 w 5015418"/>
              <a:gd name="connsiteY1" fmla="*/ 853 h 4041423"/>
              <a:gd name="connsiteX2" fmla="*/ 3523197 w 5015418"/>
              <a:gd name="connsiteY2" fmla="*/ 0 h 4041423"/>
              <a:gd name="connsiteX3" fmla="*/ 5015418 w 5015418"/>
              <a:gd name="connsiteY3" fmla="*/ 2338695 h 4041423"/>
              <a:gd name="connsiteX4" fmla="*/ 3953168 w 5015418"/>
              <a:gd name="connsiteY4" fmla="*/ 4038286 h 4041423"/>
              <a:gd name="connsiteX5" fmla="*/ 0 w 5015418"/>
              <a:gd name="connsiteY5" fmla="*/ 4041423 h 4041423"/>
              <a:gd name="connsiteX0" fmla="*/ 0 w 4817395"/>
              <a:gd name="connsiteY0" fmla="*/ 4041423 h 4041423"/>
              <a:gd name="connsiteX1" fmla="*/ 2642651 w 4817395"/>
              <a:gd name="connsiteY1" fmla="*/ 853 h 4041423"/>
              <a:gd name="connsiteX2" fmla="*/ 3523197 w 4817395"/>
              <a:gd name="connsiteY2" fmla="*/ 0 h 4041423"/>
              <a:gd name="connsiteX3" fmla="*/ 4817395 w 4817395"/>
              <a:gd name="connsiteY3" fmla="*/ 2338695 h 4041423"/>
              <a:gd name="connsiteX4" fmla="*/ 3953168 w 4817395"/>
              <a:gd name="connsiteY4" fmla="*/ 4038286 h 4041423"/>
              <a:gd name="connsiteX5" fmla="*/ 0 w 4817395"/>
              <a:gd name="connsiteY5" fmla="*/ 4041423 h 4041423"/>
              <a:gd name="connsiteX0" fmla="*/ 0 w 5018330"/>
              <a:gd name="connsiteY0" fmla="*/ 4041423 h 4041423"/>
              <a:gd name="connsiteX1" fmla="*/ 2642651 w 5018330"/>
              <a:gd name="connsiteY1" fmla="*/ 853 h 4041423"/>
              <a:gd name="connsiteX2" fmla="*/ 3523197 w 5018330"/>
              <a:gd name="connsiteY2" fmla="*/ 0 h 4041423"/>
              <a:gd name="connsiteX3" fmla="*/ 5018330 w 5018330"/>
              <a:gd name="connsiteY3" fmla="*/ 2334123 h 4041423"/>
              <a:gd name="connsiteX4" fmla="*/ 3953168 w 5018330"/>
              <a:gd name="connsiteY4" fmla="*/ 4038286 h 4041423"/>
              <a:gd name="connsiteX5" fmla="*/ 0 w 5018330"/>
              <a:gd name="connsiteY5" fmla="*/ 4041423 h 4041423"/>
              <a:gd name="connsiteX0" fmla="*/ 0 w 5021242"/>
              <a:gd name="connsiteY0" fmla="*/ 4041423 h 4041423"/>
              <a:gd name="connsiteX1" fmla="*/ 2642651 w 5021242"/>
              <a:gd name="connsiteY1" fmla="*/ 853 h 4041423"/>
              <a:gd name="connsiteX2" fmla="*/ 3523197 w 5021242"/>
              <a:gd name="connsiteY2" fmla="*/ 0 h 4041423"/>
              <a:gd name="connsiteX3" fmla="*/ 5021242 w 5021242"/>
              <a:gd name="connsiteY3" fmla="*/ 2334123 h 4041423"/>
              <a:gd name="connsiteX4" fmla="*/ 3953168 w 5021242"/>
              <a:gd name="connsiteY4" fmla="*/ 4038286 h 4041423"/>
              <a:gd name="connsiteX5" fmla="*/ 0 w 5021242"/>
              <a:gd name="connsiteY5" fmla="*/ 4041423 h 4041423"/>
              <a:gd name="connsiteX0" fmla="*/ 0 w 5021242"/>
              <a:gd name="connsiteY0" fmla="*/ 4041423 h 4041423"/>
              <a:gd name="connsiteX1" fmla="*/ 2642651 w 5021242"/>
              <a:gd name="connsiteY1" fmla="*/ 853 h 4041423"/>
              <a:gd name="connsiteX2" fmla="*/ 3529021 w 5021242"/>
              <a:gd name="connsiteY2" fmla="*/ 0 h 4041423"/>
              <a:gd name="connsiteX3" fmla="*/ 5021242 w 5021242"/>
              <a:gd name="connsiteY3" fmla="*/ 2334123 h 4041423"/>
              <a:gd name="connsiteX4" fmla="*/ 3953168 w 5021242"/>
              <a:gd name="connsiteY4" fmla="*/ 4038286 h 4041423"/>
              <a:gd name="connsiteX5" fmla="*/ 0 w 5021242"/>
              <a:gd name="connsiteY5" fmla="*/ 4041423 h 4041423"/>
              <a:gd name="connsiteX0" fmla="*/ 0 w 5021242"/>
              <a:gd name="connsiteY0" fmla="*/ 4041423 h 4041423"/>
              <a:gd name="connsiteX1" fmla="*/ 2642651 w 5021242"/>
              <a:gd name="connsiteY1" fmla="*/ 853 h 4041423"/>
              <a:gd name="connsiteX2" fmla="*/ 3529021 w 5021242"/>
              <a:gd name="connsiteY2" fmla="*/ 0 h 4041423"/>
              <a:gd name="connsiteX3" fmla="*/ 5021242 w 5021242"/>
              <a:gd name="connsiteY3" fmla="*/ 2334123 h 4041423"/>
              <a:gd name="connsiteX4" fmla="*/ 3935695 w 5021242"/>
              <a:gd name="connsiteY4" fmla="*/ 4036000 h 4041423"/>
              <a:gd name="connsiteX5" fmla="*/ 0 w 5021242"/>
              <a:gd name="connsiteY5" fmla="*/ 4041423 h 4041423"/>
              <a:gd name="connsiteX0" fmla="*/ 0 w 5021242"/>
              <a:gd name="connsiteY0" fmla="*/ 4041423 h 4041423"/>
              <a:gd name="connsiteX1" fmla="*/ 2642651 w 5021242"/>
              <a:gd name="connsiteY1" fmla="*/ 853 h 4041423"/>
              <a:gd name="connsiteX2" fmla="*/ 3529021 w 5021242"/>
              <a:gd name="connsiteY2" fmla="*/ 0 h 4041423"/>
              <a:gd name="connsiteX3" fmla="*/ 5021242 w 5021242"/>
              <a:gd name="connsiteY3" fmla="*/ 2342669 h 4041423"/>
              <a:gd name="connsiteX4" fmla="*/ 3935695 w 5021242"/>
              <a:gd name="connsiteY4" fmla="*/ 4036000 h 4041423"/>
              <a:gd name="connsiteX5" fmla="*/ 0 w 5021242"/>
              <a:gd name="connsiteY5" fmla="*/ 4041423 h 4041423"/>
              <a:gd name="connsiteX0" fmla="*/ 0 w 5021242"/>
              <a:gd name="connsiteY0" fmla="*/ 4041423 h 4041423"/>
              <a:gd name="connsiteX1" fmla="*/ 2642651 w 5021242"/>
              <a:gd name="connsiteY1" fmla="*/ 853 h 4041423"/>
              <a:gd name="connsiteX2" fmla="*/ 3529021 w 5021242"/>
              <a:gd name="connsiteY2" fmla="*/ 0 h 4041423"/>
              <a:gd name="connsiteX3" fmla="*/ 5021242 w 5021242"/>
              <a:gd name="connsiteY3" fmla="*/ 2342669 h 4041423"/>
              <a:gd name="connsiteX4" fmla="*/ 3815680 w 5021242"/>
              <a:gd name="connsiteY4" fmla="*/ 3899162 h 4041423"/>
              <a:gd name="connsiteX5" fmla="*/ 0 w 5021242"/>
              <a:gd name="connsiteY5" fmla="*/ 4041423 h 4041423"/>
              <a:gd name="connsiteX0" fmla="*/ 0 w 5021242"/>
              <a:gd name="connsiteY0" fmla="*/ 4041423 h 4041423"/>
              <a:gd name="connsiteX1" fmla="*/ 2642651 w 5021242"/>
              <a:gd name="connsiteY1" fmla="*/ 853 h 4041423"/>
              <a:gd name="connsiteX2" fmla="*/ 3529021 w 5021242"/>
              <a:gd name="connsiteY2" fmla="*/ 0 h 4041423"/>
              <a:gd name="connsiteX3" fmla="*/ 5021242 w 5021242"/>
              <a:gd name="connsiteY3" fmla="*/ 2342669 h 4041423"/>
              <a:gd name="connsiteX4" fmla="*/ 3929980 w 5021242"/>
              <a:gd name="connsiteY4" fmla="*/ 4040486 h 4041423"/>
              <a:gd name="connsiteX5" fmla="*/ 0 w 5021242"/>
              <a:gd name="connsiteY5" fmla="*/ 4041423 h 4041423"/>
              <a:gd name="connsiteX0" fmla="*/ 0 w 5021242"/>
              <a:gd name="connsiteY0" fmla="*/ 4040570 h 4040570"/>
              <a:gd name="connsiteX1" fmla="*/ 2642651 w 5021242"/>
              <a:gd name="connsiteY1" fmla="*/ 0 h 4040570"/>
              <a:gd name="connsiteX2" fmla="*/ 3426151 w 5021242"/>
              <a:gd name="connsiteY2" fmla="*/ 79877 h 4040570"/>
              <a:gd name="connsiteX3" fmla="*/ 5021242 w 5021242"/>
              <a:gd name="connsiteY3" fmla="*/ 2341816 h 4040570"/>
              <a:gd name="connsiteX4" fmla="*/ 3929980 w 5021242"/>
              <a:gd name="connsiteY4" fmla="*/ 4039633 h 4040570"/>
              <a:gd name="connsiteX5" fmla="*/ 0 w 5021242"/>
              <a:gd name="connsiteY5" fmla="*/ 4040570 h 4040570"/>
              <a:gd name="connsiteX0" fmla="*/ 0 w 5021242"/>
              <a:gd name="connsiteY0" fmla="*/ 4041421 h 4041421"/>
              <a:gd name="connsiteX1" fmla="*/ 2642651 w 5021242"/>
              <a:gd name="connsiteY1" fmla="*/ 851 h 4041421"/>
              <a:gd name="connsiteX2" fmla="*/ 3520448 w 5021242"/>
              <a:gd name="connsiteY2" fmla="*/ 0 h 4041421"/>
              <a:gd name="connsiteX3" fmla="*/ 5021242 w 5021242"/>
              <a:gd name="connsiteY3" fmla="*/ 2342667 h 4041421"/>
              <a:gd name="connsiteX4" fmla="*/ 3929980 w 5021242"/>
              <a:gd name="connsiteY4" fmla="*/ 4040484 h 4041421"/>
              <a:gd name="connsiteX5" fmla="*/ 0 w 5021242"/>
              <a:gd name="connsiteY5" fmla="*/ 4041421 h 4041421"/>
              <a:gd name="connsiteX0" fmla="*/ 0 w 5021242"/>
              <a:gd name="connsiteY0" fmla="*/ 4040570 h 4040570"/>
              <a:gd name="connsiteX1" fmla="*/ 2642651 w 5021242"/>
              <a:gd name="connsiteY1" fmla="*/ 0 h 4040570"/>
              <a:gd name="connsiteX2" fmla="*/ 3440438 w 5021242"/>
              <a:gd name="connsiteY2" fmla="*/ 1395 h 4040570"/>
              <a:gd name="connsiteX3" fmla="*/ 5021242 w 5021242"/>
              <a:gd name="connsiteY3" fmla="*/ 2341816 h 4040570"/>
              <a:gd name="connsiteX4" fmla="*/ 3929980 w 5021242"/>
              <a:gd name="connsiteY4" fmla="*/ 4039633 h 4040570"/>
              <a:gd name="connsiteX5" fmla="*/ 0 w 5021242"/>
              <a:gd name="connsiteY5" fmla="*/ 4040570 h 4040570"/>
              <a:gd name="connsiteX0" fmla="*/ 0 w 5021242"/>
              <a:gd name="connsiteY0" fmla="*/ 4043666 h 4043666"/>
              <a:gd name="connsiteX1" fmla="*/ 2642651 w 5021242"/>
              <a:gd name="connsiteY1" fmla="*/ 3096 h 4043666"/>
              <a:gd name="connsiteX2" fmla="*/ 3529020 w 5021242"/>
              <a:gd name="connsiteY2" fmla="*/ 0 h 4043666"/>
              <a:gd name="connsiteX3" fmla="*/ 5021242 w 5021242"/>
              <a:gd name="connsiteY3" fmla="*/ 2344912 h 4043666"/>
              <a:gd name="connsiteX4" fmla="*/ 3929980 w 5021242"/>
              <a:gd name="connsiteY4" fmla="*/ 4042729 h 4043666"/>
              <a:gd name="connsiteX5" fmla="*/ 0 w 5021242"/>
              <a:gd name="connsiteY5" fmla="*/ 4043666 h 4043666"/>
              <a:gd name="connsiteX0" fmla="*/ 0 w 5021242"/>
              <a:gd name="connsiteY0" fmla="*/ 4045061 h 4045061"/>
              <a:gd name="connsiteX1" fmla="*/ 2654081 w 5021242"/>
              <a:gd name="connsiteY1" fmla="*/ 0 h 4045061"/>
              <a:gd name="connsiteX2" fmla="*/ 3529020 w 5021242"/>
              <a:gd name="connsiteY2" fmla="*/ 1395 h 4045061"/>
              <a:gd name="connsiteX3" fmla="*/ 5021242 w 5021242"/>
              <a:gd name="connsiteY3" fmla="*/ 2346307 h 4045061"/>
              <a:gd name="connsiteX4" fmla="*/ 3929980 w 5021242"/>
              <a:gd name="connsiteY4" fmla="*/ 4044124 h 4045061"/>
              <a:gd name="connsiteX5" fmla="*/ 0 w 5021242"/>
              <a:gd name="connsiteY5" fmla="*/ 4045061 h 4045061"/>
              <a:gd name="connsiteX0" fmla="*/ 0 w 5021242"/>
              <a:gd name="connsiteY0" fmla="*/ 4043666 h 4043666"/>
              <a:gd name="connsiteX1" fmla="*/ 2654081 w 5021242"/>
              <a:gd name="connsiteY1" fmla="*/ 851 h 4043666"/>
              <a:gd name="connsiteX2" fmla="*/ 3529020 w 5021242"/>
              <a:gd name="connsiteY2" fmla="*/ 0 h 4043666"/>
              <a:gd name="connsiteX3" fmla="*/ 5021242 w 5021242"/>
              <a:gd name="connsiteY3" fmla="*/ 2344912 h 4043666"/>
              <a:gd name="connsiteX4" fmla="*/ 3929980 w 5021242"/>
              <a:gd name="connsiteY4" fmla="*/ 4042729 h 4043666"/>
              <a:gd name="connsiteX5" fmla="*/ 0 w 5021242"/>
              <a:gd name="connsiteY5" fmla="*/ 4043666 h 4043666"/>
              <a:gd name="connsiteX0" fmla="*/ 0 w 4884082"/>
              <a:gd name="connsiteY0" fmla="*/ 4043666 h 4043666"/>
              <a:gd name="connsiteX1" fmla="*/ 2654081 w 4884082"/>
              <a:gd name="connsiteY1" fmla="*/ 851 h 4043666"/>
              <a:gd name="connsiteX2" fmla="*/ 3529020 w 4884082"/>
              <a:gd name="connsiteY2" fmla="*/ 0 h 4043666"/>
              <a:gd name="connsiteX3" fmla="*/ 4884082 w 4884082"/>
              <a:gd name="connsiteY3" fmla="*/ 2342667 h 4043666"/>
              <a:gd name="connsiteX4" fmla="*/ 3929980 w 4884082"/>
              <a:gd name="connsiteY4" fmla="*/ 4042729 h 4043666"/>
              <a:gd name="connsiteX5" fmla="*/ 0 w 4884082"/>
              <a:gd name="connsiteY5" fmla="*/ 4043666 h 4043666"/>
              <a:gd name="connsiteX0" fmla="*/ 0 w 5018385"/>
              <a:gd name="connsiteY0" fmla="*/ 4043666 h 4043666"/>
              <a:gd name="connsiteX1" fmla="*/ 2654081 w 5018385"/>
              <a:gd name="connsiteY1" fmla="*/ 851 h 4043666"/>
              <a:gd name="connsiteX2" fmla="*/ 3529020 w 5018385"/>
              <a:gd name="connsiteY2" fmla="*/ 0 h 4043666"/>
              <a:gd name="connsiteX3" fmla="*/ 5018385 w 5018385"/>
              <a:gd name="connsiteY3" fmla="*/ 2344912 h 4043666"/>
              <a:gd name="connsiteX4" fmla="*/ 3929980 w 5018385"/>
              <a:gd name="connsiteY4" fmla="*/ 4042729 h 4043666"/>
              <a:gd name="connsiteX5" fmla="*/ 0 w 5018385"/>
              <a:gd name="connsiteY5" fmla="*/ 4043666 h 4043666"/>
              <a:gd name="connsiteX0" fmla="*/ 0 w 5018385"/>
              <a:gd name="connsiteY0" fmla="*/ 4043666 h 4043666"/>
              <a:gd name="connsiteX1" fmla="*/ 2654081 w 5018385"/>
              <a:gd name="connsiteY1" fmla="*/ 851 h 4043666"/>
              <a:gd name="connsiteX2" fmla="*/ 3529020 w 5018385"/>
              <a:gd name="connsiteY2" fmla="*/ 0 h 4043666"/>
              <a:gd name="connsiteX3" fmla="*/ 5018385 w 5018385"/>
              <a:gd name="connsiteY3" fmla="*/ 2344912 h 4043666"/>
              <a:gd name="connsiteX4" fmla="*/ 3787105 w 5018385"/>
              <a:gd name="connsiteY4" fmla="*/ 3959656 h 4043666"/>
              <a:gd name="connsiteX5" fmla="*/ 0 w 5018385"/>
              <a:gd name="connsiteY5" fmla="*/ 4043666 h 4043666"/>
              <a:gd name="connsiteX0" fmla="*/ 0 w 5018385"/>
              <a:gd name="connsiteY0" fmla="*/ 4043666 h 4043666"/>
              <a:gd name="connsiteX1" fmla="*/ 2654081 w 5018385"/>
              <a:gd name="connsiteY1" fmla="*/ 851 h 4043666"/>
              <a:gd name="connsiteX2" fmla="*/ 3529020 w 5018385"/>
              <a:gd name="connsiteY2" fmla="*/ 0 h 4043666"/>
              <a:gd name="connsiteX3" fmla="*/ 5018385 w 5018385"/>
              <a:gd name="connsiteY3" fmla="*/ 2344912 h 4043666"/>
              <a:gd name="connsiteX4" fmla="*/ 3935695 w 5018385"/>
              <a:gd name="connsiteY4" fmla="*/ 4042729 h 4043666"/>
              <a:gd name="connsiteX5" fmla="*/ 0 w 5018385"/>
              <a:gd name="connsiteY5" fmla="*/ 4043666 h 4043666"/>
              <a:gd name="connsiteX0" fmla="*/ 0 w 4992667"/>
              <a:gd name="connsiteY0" fmla="*/ 4005497 h 4042729"/>
              <a:gd name="connsiteX1" fmla="*/ 2628363 w 4992667"/>
              <a:gd name="connsiteY1" fmla="*/ 851 h 4042729"/>
              <a:gd name="connsiteX2" fmla="*/ 3503302 w 4992667"/>
              <a:gd name="connsiteY2" fmla="*/ 0 h 4042729"/>
              <a:gd name="connsiteX3" fmla="*/ 4992667 w 4992667"/>
              <a:gd name="connsiteY3" fmla="*/ 2344912 h 4042729"/>
              <a:gd name="connsiteX4" fmla="*/ 3909977 w 4992667"/>
              <a:gd name="connsiteY4" fmla="*/ 4042729 h 4042729"/>
              <a:gd name="connsiteX5" fmla="*/ 0 w 4992667"/>
              <a:gd name="connsiteY5" fmla="*/ 4005497 h 4042729"/>
              <a:gd name="connsiteX0" fmla="*/ 0 w 5015527"/>
              <a:gd name="connsiteY0" fmla="*/ 4045911 h 4045911"/>
              <a:gd name="connsiteX1" fmla="*/ 2651223 w 5015527"/>
              <a:gd name="connsiteY1" fmla="*/ 851 h 4045911"/>
              <a:gd name="connsiteX2" fmla="*/ 3526162 w 5015527"/>
              <a:gd name="connsiteY2" fmla="*/ 0 h 4045911"/>
              <a:gd name="connsiteX3" fmla="*/ 5015527 w 5015527"/>
              <a:gd name="connsiteY3" fmla="*/ 2344912 h 4045911"/>
              <a:gd name="connsiteX4" fmla="*/ 3932837 w 5015527"/>
              <a:gd name="connsiteY4" fmla="*/ 4042729 h 4045911"/>
              <a:gd name="connsiteX5" fmla="*/ 0 w 5015527"/>
              <a:gd name="connsiteY5" fmla="*/ 4045911 h 4045911"/>
              <a:gd name="connsiteX0" fmla="*/ 0 w 5015527"/>
              <a:gd name="connsiteY0" fmla="*/ 4045911 h 4047058"/>
              <a:gd name="connsiteX1" fmla="*/ 2651223 w 5015527"/>
              <a:gd name="connsiteY1" fmla="*/ 851 h 4047058"/>
              <a:gd name="connsiteX2" fmla="*/ 3526162 w 5015527"/>
              <a:gd name="connsiteY2" fmla="*/ 0 h 4047058"/>
              <a:gd name="connsiteX3" fmla="*/ 5015527 w 5015527"/>
              <a:gd name="connsiteY3" fmla="*/ 2344912 h 4047058"/>
              <a:gd name="connsiteX4" fmla="*/ 3930083 w 5015527"/>
              <a:gd name="connsiteY4" fmla="*/ 4047058 h 4047058"/>
              <a:gd name="connsiteX5" fmla="*/ 0 w 5015527"/>
              <a:gd name="connsiteY5" fmla="*/ 4045911 h 404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15527" h="4047058">
                <a:moveTo>
                  <a:pt x="0" y="4045911"/>
                </a:moveTo>
                <a:lnTo>
                  <a:pt x="2651223" y="851"/>
                </a:lnTo>
                <a:lnTo>
                  <a:pt x="3526162" y="0"/>
                </a:lnTo>
                <a:lnTo>
                  <a:pt x="5015527" y="2344912"/>
                </a:lnTo>
                <a:lnTo>
                  <a:pt x="3930083" y="4047058"/>
                </a:lnTo>
                <a:lnTo>
                  <a:pt x="0" y="4045911"/>
                </a:lnTo>
                <a:close/>
              </a:path>
            </a:pathLst>
          </a:cu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576000" bIns="0" anchor="ctr" anchorCtr="0"/>
          <a:lstStyle>
            <a:lvl1pPr algn="ctr">
              <a:defRPr lang="en-GB" sz="1200" dirty="0"/>
            </a:lvl1pPr>
          </a:lstStyle>
          <a:p>
            <a:pPr lvl="0" algn="ctr"/>
            <a:r>
              <a:rPr lang="de-DE" smtClean="0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1710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zeilig Text 3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Titel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92AC47-5499-469A-9D26-EC19271973E1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539751" y="1347788"/>
            <a:ext cx="2592387" cy="31686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spcBef>
                <a:spcPts val="800"/>
              </a:spcBef>
              <a:buFontTx/>
              <a:buNone/>
              <a:defRPr sz="12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C54753E-16AB-4476-8E1B-A6ED418D30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48" y="729250"/>
            <a:ext cx="8064502" cy="411369"/>
          </a:xfrm>
        </p:spPr>
        <p:txBody>
          <a:bodyPr wrap="none"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12" name="Textplatzhalter 13">
            <a:extLst>
              <a:ext uri="{FF2B5EF4-FFF2-40B4-BE49-F238E27FC236}">
                <a16:creationId xmlns:a16="http://schemas.microsoft.com/office/drawing/2014/main" id="{E34E4F51-448C-4315-9D34-5713BF41AC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78507" y="1347788"/>
            <a:ext cx="2592387" cy="31686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spcBef>
                <a:spcPts val="800"/>
              </a:spcBef>
              <a:buFontTx/>
              <a:buNone/>
              <a:defRPr sz="12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extplatzhalter 13">
            <a:extLst>
              <a:ext uri="{FF2B5EF4-FFF2-40B4-BE49-F238E27FC236}">
                <a16:creationId xmlns:a16="http://schemas.microsoft.com/office/drawing/2014/main" id="{4585D4AD-2687-4FE5-AA07-FE6B1ABB43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17263" y="1347788"/>
            <a:ext cx="2592387" cy="31686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spcBef>
                <a:spcPts val="800"/>
              </a:spcBef>
              <a:buFontTx/>
              <a:buNone/>
              <a:defRPr sz="12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166437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Text 3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748" y="735013"/>
            <a:ext cx="8064502" cy="612775"/>
          </a:xfrm>
        </p:spPr>
        <p:txBody>
          <a:bodyPr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Titel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92AC47-5499-469A-9D26-EC19271973E1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539751" y="1635125"/>
            <a:ext cx="2592387" cy="28813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spcBef>
                <a:spcPts val="800"/>
              </a:spcBef>
              <a:buFontTx/>
              <a:buNone/>
              <a:defRPr sz="12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extplatzhalter 13">
            <a:extLst>
              <a:ext uri="{FF2B5EF4-FFF2-40B4-BE49-F238E27FC236}">
                <a16:creationId xmlns:a16="http://schemas.microsoft.com/office/drawing/2014/main" id="{F61A0D41-6B7F-4506-AD1B-65357D7090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7263" y="1635125"/>
            <a:ext cx="2592387" cy="28813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spcBef>
                <a:spcPts val="800"/>
              </a:spcBef>
              <a:buFontTx/>
              <a:buNone/>
              <a:defRPr sz="12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Textplatzhalter 13">
            <a:extLst>
              <a:ext uri="{FF2B5EF4-FFF2-40B4-BE49-F238E27FC236}">
                <a16:creationId xmlns:a16="http://schemas.microsoft.com/office/drawing/2014/main" id="{FF784F38-3BDB-4633-AE58-414D4B3AF1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82877" y="1635125"/>
            <a:ext cx="2592387" cy="28813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spcBef>
                <a:spcPts val="800"/>
              </a:spcBef>
              <a:buFontTx/>
              <a:buNone/>
              <a:defRPr sz="12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903699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zeilig 2 Grafiken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Präsentation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6" name="Diagrammplatzhalter 5"/>
          <p:cNvSpPr>
            <a:spLocks noGrp="1"/>
          </p:cNvSpPr>
          <p:nvPr>
            <p:ph type="chart" sz="quarter" idx="14"/>
          </p:nvPr>
        </p:nvSpPr>
        <p:spPr>
          <a:xfrm>
            <a:off x="545880" y="1347788"/>
            <a:ext cx="3960813" cy="2438777"/>
          </a:xfrm>
        </p:spPr>
        <p:txBody>
          <a:bodyPr/>
          <a:lstStyle>
            <a:lvl1pPr marL="0" indent="0">
              <a:lnSpc>
                <a:spcPts val="1400"/>
              </a:lnSpc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4054010"/>
            <a:ext cx="8064500" cy="462428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43438" y="1347788"/>
            <a:ext cx="3960813" cy="2438778"/>
          </a:xfrm>
        </p:spPr>
        <p:txBody>
          <a:bodyPr/>
          <a:lstStyle>
            <a:lvl1pPr marL="0" indent="0">
              <a:lnSpc>
                <a:spcPts val="1400"/>
              </a:lnSpc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0" name="Titelplatzhalter 9">
            <a:extLst>
              <a:ext uri="{FF2B5EF4-FFF2-40B4-BE49-F238E27FC236}">
                <a16:creationId xmlns:a16="http://schemas.microsoft.com/office/drawing/2014/main" id="{90292E58-B444-4B41-92F6-1EF6C24C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80" y="735014"/>
            <a:ext cx="8064502" cy="34533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534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2 Grafiken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Präsentation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6" name="Diagrammplatzhalter 5"/>
          <p:cNvSpPr>
            <a:spLocks noGrp="1"/>
          </p:cNvSpPr>
          <p:nvPr>
            <p:ph type="chart" sz="quarter" idx="14"/>
          </p:nvPr>
        </p:nvSpPr>
        <p:spPr>
          <a:xfrm>
            <a:off x="539751" y="1635126"/>
            <a:ext cx="3960813" cy="2151442"/>
          </a:xfrm>
        </p:spPr>
        <p:txBody>
          <a:bodyPr/>
          <a:lstStyle>
            <a:lvl1pPr marL="0" indent="0">
              <a:lnSpc>
                <a:spcPts val="1400"/>
              </a:lnSpc>
              <a:buFontTx/>
              <a:buNone/>
              <a:defRPr sz="1200"/>
            </a:lvl1pPr>
          </a:lstStyle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4054010"/>
            <a:ext cx="8064500" cy="462428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43438" y="1635126"/>
            <a:ext cx="3960813" cy="2151440"/>
          </a:xfrm>
        </p:spPr>
        <p:txBody>
          <a:bodyPr/>
          <a:lstStyle>
            <a:lvl1pPr marL="0" indent="0">
              <a:lnSpc>
                <a:spcPts val="1400"/>
              </a:lnSpc>
              <a:buFontTx/>
              <a:buNone/>
              <a:defRPr sz="1200"/>
            </a:lvl1pPr>
          </a:lstStyle>
          <a:p>
            <a:endParaRPr lang="de-DE" dirty="0"/>
          </a:p>
        </p:txBody>
      </p:sp>
      <p:sp>
        <p:nvSpPr>
          <p:cNvPr id="9" name="Titelplatzhalter 9">
            <a:extLst>
              <a:ext uri="{FF2B5EF4-FFF2-40B4-BE49-F238E27FC236}">
                <a16:creationId xmlns:a16="http://schemas.microsoft.com/office/drawing/2014/main" id="{2356E8E2-A22E-4344-A615-BE1C7D09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80" y="735013"/>
            <a:ext cx="8064502" cy="6127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7125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zeilig 1/1 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Präsentation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539750" y="4392686"/>
            <a:ext cx="8064500" cy="2059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400"/>
              </a:lnSpc>
              <a:spcBef>
                <a:spcPts val="800"/>
              </a:spcBef>
              <a:buNone/>
              <a:defRPr sz="12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BECA2B6-A0FC-4D93-AA20-001A2E012D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5148" y="738303"/>
            <a:ext cx="8064502" cy="381660"/>
          </a:xfrm>
        </p:spPr>
        <p:txBody>
          <a:bodyPr wrap="none"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32FFD0BC-CDB7-439A-8302-57046DB564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9750" y="1347788"/>
            <a:ext cx="8064500" cy="2952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400"/>
              </a:lnSpc>
              <a:buFontTx/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438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09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1/1 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Präsentation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539750" y="4398109"/>
            <a:ext cx="8064500" cy="2059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30A110C-3D67-4101-87E4-F48D13C2A2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5148" y="738303"/>
            <a:ext cx="8064502" cy="609485"/>
          </a:xfrm>
        </p:spPr>
        <p:txBody>
          <a:bodyPr wrap="none"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CAED37D4-476A-423E-9BBF-CE21D475E3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9750" y="1635126"/>
            <a:ext cx="8064500" cy="2665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400"/>
              </a:lnSpc>
              <a:spcBef>
                <a:spcPts val="800"/>
              </a:spcBef>
              <a:buFontTx/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721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09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zeilig Aufzählung 1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1" y="1347788"/>
            <a:ext cx="8069899" cy="3168650"/>
          </a:xfrm>
          <a:prstGeom prst="rect">
            <a:avLst/>
          </a:prstGeom>
        </p:spPr>
        <p:txBody>
          <a:bodyPr lIns="0" tIns="0" rIns="0" bIns="0"/>
          <a:lstStyle>
            <a:lvl1pPr marL="172800" indent="-172800">
              <a:lnSpc>
                <a:spcPts val="1200"/>
              </a:lnSpc>
              <a:spcBef>
                <a:spcPts val="500"/>
              </a:spcBef>
              <a:defRPr sz="1000" baseline="0">
                <a:latin typeface="+mn-lt"/>
              </a:defRPr>
            </a:lvl1pPr>
            <a:lvl2pPr>
              <a:spcBef>
                <a:spcPts val="500"/>
              </a:spcBef>
              <a:defRPr/>
            </a:lvl2pPr>
            <a:lvl3pPr marL="518400" indent="-172800">
              <a:lnSpc>
                <a:spcPts val="1200"/>
              </a:lnSpc>
              <a:spcBef>
                <a:spcPts val="500"/>
              </a:spcBef>
              <a:defRPr sz="1000" baseline="0">
                <a:latin typeface="+mn-lt"/>
              </a:defRPr>
            </a:lvl3pPr>
            <a:lvl4pPr marL="691200" indent="-172800">
              <a:lnSpc>
                <a:spcPts val="1200"/>
              </a:lnSpc>
              <a:spcBef>
                <a:spcPts val="500"/>
              </a:spcBef>
              <a:defRPr sz="1000" baseline="0">
                <a:latin typeface="+mn-lt"/>
              </a:defRPr>
            </a:lvl4pPr>
            <a:lvl5pPr marL="864000" indent="-172800">
              <a:lnSpc>
                <a:spcPts val="1200"/>
              </a:lnSpc>
              <a:spcBef>
                <a:spcPts val="500"/>
              </a:spcBef>
              <a:defRPr sz="1000" baseline="0">
                <a:latin typeface="+mn-lt"/>
              </a:defRPr>
            </a:lvl5pPr>
            <a:lvl6pPr marL="1036800" indent="-172800">
              <a:lnSpc>
                <a:spcPts val="1200"/>
              </a:lnSpc>
              <a:spcBef>
                <a:spcPts val="500"/>
              </a:spcBef>
              <a:defRPr sz="1000" baseline="0">
                <a:latin typeface="+mn-lt"/>
              </a:defRPr>
            </a:lvl6pPr>
            <a:lvl7pPr marL="1209600" indent="-172800">
              <a:lnSpc>
                <a:spcPts val="1200"/>
              </a:lnSpc>
              <a:spcBef>
                <a:spcPts val="500"/>
              </a:spcBef>
              <a:defRPr sz="1000" baseline="0">
                <a:latin typeface="+mn-lt"/>
              </a:defRPr>
            </a:lvl7pPr>
            <a:lvl8pPr marL="1382400" indent="-172800">
              <a:lnSpc>
                <a:spcPts val="1200"/>
              </a:lnSpc>
              <a:spcBef>
                <a:spcPts val="500"/>
              </a:spcBef>
              <a:defRPr sz="1000" baseline="0">
                <a:latin typeface="+mn-lt"/>
              </a:defRPr>
            </a:lvl8pPr>
            <a:lvl9pPr marL="1555200" indent="-172800">
              <a:lnSpc>
                <a:spcPts val="1200"/>
              </a:lnSpc>
              <a:spcBef>
                <a:spcPts val="500"/>
              </a:spcBef>
              <a:defRPr sz="1000" baseline="0">
                <a:latin typeface="+mn-lt"/>
              </a:defRPr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545148" y="738303"/>
            <a:ext cx="8064502" cy="353306"/>
          </a:xfrm>
        </p:spPr>
        <p:txBody>
          <a:bodyPr wrap="none"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A28E14F7-7F10-48EF-8133-C0195199934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43D0F69C-AB6A-4A85-82ED-85CE9493C2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Titel Präsentation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01630D6-348B-42FE-B785-6B91BC98FA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7711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Aufzählung 1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Titel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5349C9D-2573-4E0E-BF7B-0460D0D7C732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6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1" y="1635125"/>
            <a:ext cx="8069899" cy="2881313"/>
          </a:xfrm>
          <a:prstGeom prst="rect">
            <a:avLst/>
          </a:prstGeom>
        </p:spPr>
        <p:txBody>
          <a:bodyPr lIns="0" tIns="0" rIns="0" bIns="0"/>
          <a:lstStyle>
            <a:lvl1pPr marL="172800" indent="-172800">
              <a:lnSpc>
                <a:spcPts val="1200"/>
              </a:lnSpc>
              <a:spcBef>
                <a:spcPts val="500"/>
              </a:spcBef>
              <a:defRPr sz="1000" baseline="0">
                <a:latin typeface="+mn-lt"/>
              </a:defRPr>
            </a:lvl1pPr>
            <a:lvl2pPr>
              <a:spcBef>
                <a:spcPts val="500"/>
              </a:spcBef>
              <a:defRPr/>
            </a:lvl2pPr>
            <a:lvl3pPr marL="518400" indent="-172800">
              <a:lnSpc>
                <a:spcPts val="1200"/>
              </a:lnSpc>
              <a:spcBef>
                <a:spcPts val="500"/>
              </a:spcBef>
              <a:defRPr sz="1000" baseline="0">
                <a:latin typeface="+mn-lt"/>
              </a:defRPr>
            </a:lvl3pPr>
            <a:lvl4pPr marL="691200" indent="-172800">
              <a:lnSpc>
                <a:spcPts val="1200"/>
              </a:lnSpc>
              <a:spcBef>
                <a:spcPts val="500"/>
              </a:spcBef>
              <a:defRPr sz="1000" baseline="0">
                <a:latin typeface="+mn-lt"/>
              </a:defRPr>
            </a:lvl4pPr>
            <a:lvl5pPr marL="864000" indent="-172800">
              <a:lnSpc>
                <a:spcPts val="1200"/>
              </a:lnSpc>
              <a:spcBef>
                <a:spcPts val="500"/>
              </a:spcBef>
              <a:defRPr sz="1000" baseline="0">
                <a:latin typeface="+mn-lt"/>
              </a:defRPr>
            </a:lvl5pPr>
            <a:lvl6pPr marL="1036800" indent="-172800">
              <a:lnSpc>
                <a:spcPts val="1200"/>
              </a:lnSpc>
              <a:spcBef>
                <a:spcPts val="500"/>
              </a:spcBef>
              <a:defRPr sz="1000" baseline="0">
                <a:latin typeface="+mn-lt"/>
              </a:defRPr>
            </a:lvl6pPr>
            <a:lvl7pPr marL="1209600" indent="-172800">
              <a:lnSpc>
                <a:spcPts val="1200"/>
              </a:lnSpc>
              <a:spcBef>
                <a:spcPts val="500"/>
              </a:spcBef>
              <a:defRPr sz="1000" baseline="0">
                <a:latin typeface="+mn-lt"/>
              </a:defRPr>
            </a:lvl7pPr>
            <a:lvl8pPr marL="1382400" indent="-172800">
              <a:lnSpc>
                <a:spcPts val="1200"/>
              </a:lnSpc>
              <a:spcBef>
                <a:spcPts val="500"/>
              </a:spcBef>
              <a:defRPr sz="1000" baseline="0">
                <a:latin typeface="+mn-lt"/>
              </a:defRPr>
            </a:lvl8pPr>
            <a:lvl9pPr marL="1555200" indent="-172800">
              <a:lnSpc>
                <a:spcPts val="1200"/>
              </a:lnSpc>
              <a:spcBef>
                <a:spcPts val="500"/>
              </a:spcBef>
              <a:defRPr sz="1000" baseline="0">
                <a:latin typeface="+mn-lt"/>
              </a:defRPr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F413FDDD-EA13-4443-B32C-E1883B2D20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5148" y="738303"/>
            <a:ext cx="8064502" cy="609485"/>
          </a:xfrm>
        </p:spPr>
        <p:txBody>
          <a:bodyPr wrap="none"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4200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zeilig Text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Titel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92AC47-5499-469A-9D26-EC19271973E1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539751" y="1347788"/>
            <a:ext cx="3960813" cy="3168650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500"/>
              </a:spcBef>
              <a:buFontTx/>
              <a:buNone/>
              <a:defRPr sz="10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4643438" y="1347788"/>
            <a:ext cx="3960812" cy="3168649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500"/>
              </a:spcBef>
              <a:buFontTx/>
              <a:buNone/>
              <a:defRPr sz="10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C54753E-16AB-4476-8E1B-A6ED418D30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48" y="729250"/>
            <a:ext cx="8064502" cy="411369"/>
          </a:xfrm>
        </p:spPr>
        <p:txBody>
          <a:bodyPr wrap="none"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6923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Text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748" y="735013"/>
            <a:ext cx="8064502" cy="612775"/>
          </a:xfrm>
        </p:spPr>
        <p:txBody>
          <a:bodyPr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Titel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92AC47-5499-469A-9D26-EC19271973E1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539751" y="1635125"/>
            <a:ext cx="3960813" cy="2881313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500"/>
              </a:spcBef>
              <a:buFontTx/>
              <a:buNone/>
              <a:defRPr sz="10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4643438" y="1635125"/>
            <a:ext cx="3960812" cy="2881312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500"/>
              </a:spcBef>
              <a:buFontTx/>
              <a:buNone/>
              <a:defRPr sz="10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3998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Dan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"/>
          <p:cNvSpPr>
            <a:spLocks noGrp="1"/>
          </p:cNvSpPr>
          <p:nvPr userDrawn="1">
            <p:ph idx="1"/>
          </p:nvPr>
        </p:nvSpPr>
        <p:spPr>
          <a:xfrm>
            <a:off x="537088" y="2203886"/>
            <a:ext cx="8058370" cy="1618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ts val="1200"/>
              </a:lnSpc>
              <a:defRPr sz="1000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8673C2C9-9E24-45D3-9F6E-00D1E769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217533"/>
            <a:ext cx="8064500" cy="77970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100"/>
              </a:lnSpc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D172524-FBD0-43D0-95DA-E6858B62806F}"/>
              </a:ext>
            </a:extLst>
          </p:cNvPr>
          <p:cNvGrpSpPr/>
          <p:nvPr userDrawn="1"/>
        </p:nvGrpSpPr>
        <p:grpSpPr>
          <a:xfrm>
            <a:off x="0" y="2608263"/>
            <a:ext cx="9144001" cy="2535237"/>
            <a:chOff x="0" y="2608263"/>
            <a:chExt cx="9144001" cy="2535237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F38BA94-0796-4870-ABA2-C110A26ECF3C}"/>
                </a:ext>
              </a:extLst>
            </p:cNvPr>
            <p:cNvSpPr/>
            <p:nvPr userDrawn="1"/>
          </p:nvSpPr>
          <p:spPr>
            <a:xfrm>
              <a:off x="0" y="2608263"/>
              <a:ext cx="9144000" cy="25352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4" name="Parallelogramm 13">
              <a:extLst>
                <a:ext uri="{FF2B5EF4-FFF2-40B4-BE49-F238E27FC236}">
                  <a16:creationId xmlns:a16="http://schemas.microsoft.com/office/drawing/2014/main" id="{6C11E9FC-2B81-401E-A997-C036DB032772}"/>
                </a:ext>
              </a:extLst>
            </p:cNvPr>
            <p:cNvSpPr/>
            <p:nvPr userDrawn="1"/>
          </p:nvSpPr>
          <p:spPr>
            <a:xfrm>
              <a:off x="5727032" y="2608263"/>
              <a:ext cx="3416969" cy="2535237"/>
            </a:xfrm>
            <a:prstGeom prst="parallelogram">
              <a:avLst>
                <a:gd name="adj" fmla="val 5052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5" name="Parallelogramm 14">
              <a:extLst>
                <a:ext uri="{FF2B5EF4-FFF2-40B4-BE49-F238E27FC236}">
                  <a16:creationId xmlns:a16="http://schemas.microsoft.com/office/drawing/2014/main" id="{841B94AA-41AD-4D46-9DF4-8CD9D4DB1D4A}"/>
                </a:ext>
              </a:extLst>
            </p:cNvPr>
            <p:cNvSpPr/>
            <p:nvPr userDrawn="1"/>
          </p:nvSpPr>
          <p:spPr>
            <a:xfrm flipH="1">
              <a:off x="2677026" y="2608263"/>
              <a:ext cx="5927224" cy="2535237"/>
            </a:xfrm>
            <a:prstGeom prst="parallelogram">
              <a:avLst>
                <a:gd name="adj" fmla="val 5052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6" name="Parallelogramm 15">
              <a:extLst>
                <a:ext uri="{FF2B5EF4-FFF2-40B4-BE49-F238E27FC236}">
                  <a16:creationId xmlns:a16="http://schemas.microsoft.com/office/drawing/2014/main" id="{E0B1BC18-C99D-4B90-8077-0BBE74647982}"/>
                </a:ext>
              </a:extLst>
            </p:cNvPr>
            <p:cNvSpPr/>
            <p:nvPr userDrawn="1"/>
          </p:nvSpPr>
          <p:spPr>
            <a:xfrm>
              <a:off x="420946" y="2608263"/>
              <a:ext cx="5047407" cy="2535237"/>
            </a:xfrm>
            <a:prstGeom prst="parallelogram">
              <a:avLst>
                <a:gd name="adj" fmla="val 5052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52399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zeilig Text 3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Titel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92AC47-5499-469A-9D26-EC19271973E1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539751" y="1347788"/>
            <a:ext cx="2592387" cy="3168650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500"/>
              </a:spcBef>
              <a:buFontTx/>
              <a:buNone/>
              <a:defRPr sz="10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C54753E-16AB-4476-8E1B-A6ED418D30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48" y="729250"/>
            <a:ext cx="8064502" cy="411369"/>
          </a:xfrm>
        </p:spPr>
        <p:txBody>
          <a:bodyPr wrap="none"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12" name="Textplatzhalter 13">
            <a:extLst>
              <a:ext uri="{FF2B5EF4-FFF2-40B4-BE49-F238E27FC236}">
                <a16:creationId xmlns:a16="http://schemas.microsoft.com/office/drawing/2014/main" id="{E34E4F51-448C-4315-9D34-5713BF41AC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78507" y="1347788"/>
            <a:ext cx="2592387" cy="3168650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500"/>
              </a:spcBef>
              <a:buFontTx/>
              <a:buNone/>
              <a:defRPr sz="10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extplatzhalter 13">
            <a:extLst>
              <a:ext uri="{FF2B5EF4-FFF2-40B4-BE49-F238E27FC236}">
                <a16:creationId xmlns:a16="http://schemas.microsoft.com/office/drawing/2014/main" id="{4585D4AD-2687-4FE5-AA07-FE6B1ABB43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17263" y="1347788"/>
            <a:ext cx="2592387" cy="3168650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500"/>
              </a:spcBef>
              <a:buFontTx/>
              <a:buNone/>
              <a:defRPr sz="10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51168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Text 3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748" y="735013"/>
            <a:ext cx="8064502" cy="612775"/>
          </a:xfrm>
        </p:spPr>
        <p:txBody>
          <a:bodyPr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Titel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92AC47-5499-469A-9D26-EC19271973E1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539751" y="1635125"/>
            <a:ext cx="2592387" cy="2881313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500"/>
              </a:spcBef>
              <a:buFontTx/>
              <a:buNone/>
              <a:defRPr sz="10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extplatzhalter 13">
            <a:extLst>
              <a:ext uri="{FF2B5EF4-FFF2-40B4-BE49-F238E27FC236}">
                <a16:creationId xmlns:a16="http://schemas.microsoft.com/office/drawing/2014/main" id="{F61A0D41-6B7F-4506-AD1B-65357D7090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7263" y="1635125"/>
            <a:ext cx="2592387" cy="2881313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500"/>
              </a:spcBef>
              <a:buFontTx/>
              <a:buNone/>
              <a:defRPr sz="10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Textplatzhalter 13">
            <a:extLst>
              <a:ext uri="{FF2B5EF4-FFF2-40B4-BE49-F238E27FC236}">
                <a16:creationId xmlns:a16="http://schemas.microsoft.com/office/drawing/2014/main" id="{FF784F38-3BDB-4633-AE58-414D4B3AF1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82877" y="1635125"/>
            <a:ext cx="2592387" cy="2881313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500"/>
              </a:spcBef>
              <a:buFontTx/>
              <a:buNone/>
              <a:defRPr sz="10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885420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A3AC-EB68-4EBF-BE2C-6FB644BB6A0F}" type="datetimeFigureOut">
              <a:rPr lang="de-CH" smtClean="0"/>
              <a:t>29.06.2025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018D-D2CF-41CB-8F11-975E8943AD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65164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A3AC-EB68-4EBF-BE2C-6FB644BB6A0F}" type="datetimeFigureOut">
              <a:rPr lang="de-CH" smtClean="0"/>
              <a:t>29.06.2025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018D-D2CF-41CB-8F11-975E8943AD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35221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A3AC-EB68-4EBF-BE2C-6FB644BB6A0F}" type="datetimeFigureOut">
              <a:rPr lang="de-CH" smtClean="0"/>
              <a:t>29.06.2025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018D-D2CF-41CB-8F11-975E8943AD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60603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A3AC-EB68-4EBF-BE2C-6FB644BB6A0F}" type="datetimeFigureOut">
              <a:rPr lang="de-CH" smtClean="0"/>
              <a:t>29.06.2025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018D-D2CF-41CB-8F11-975E8943AD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945850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A3AC-EB68-4EBF-BE2C-6FB644BB6A0F}" type="datetimeFigureOut">
              <a:rPr lang="de-CH" smtClean="0"/>
              <a:t>29.06.2025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018D-D2CF-41CB-8F11-975E8943AD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94346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A3AC-EB68-4EBF-BE2C-6FB644BB6A0F}" type="datetimeFigureOut">
              <a:rPr lang="de-CH" smtClean="0"/>
              <a:t>29.06.2025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018D-D2CF-41CB-8F11-975E8943AD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83592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A3AC-EB68-4EBF-BE2C-6FB644BB6A0F}" type="datetimeFigureOut">
              <a:rPr lang="de-CH" smtClean="0"/>
              <a:t>29.06.2025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018D-D2CF-41CB-8F11-975E8943AD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67807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A3AC-EB68-4EBF-BE2C-6FB644BB6A0F}" type="datetimeFigureOut">
              <a:rPr lang="de-CH" smtClean="0"/>
              <a:t>29.06.2025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018D-D2CF-41CB-8F11-975E8943AD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10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zeilig Aufzählung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1" y="1347788"/>
            <a:ext cx="8069263" cy="3168650"/>
          </a:xfrm>
          <a:prstGeom prst="rect">
            <a:avLst/>
          </a:prstGeom>
        </p:spPr>
        <p:txBody>
          <a:bodyPr lIns="0" tIns="0" rIns="0" bIns="0"/>
          <a:lstStyle>
            <a:lvl1pPr marL="284400" indent="-284400">
              <a:lnSpc>
                <a:spcPts val="2100"/>
              </a:lnSpc>
              <a:spcBef>
                <a:spcPts val="1000"/>
              </a:spcBef>
              <a:defRPr sz="1800" baseline="0">
                <a:latin typeface="+mn-lt"/>
              </a:defRPr>
            </a:lvl1pPr>
            <a:lvl3pPr marL="568800" indent="-284400">
              <a:lnSpc>
                <a:spcPts val="2100"/>
              </a:lnSpc>
              <a:spcBef>
                <a:spcPts val="1000"/>
              </a:spcBef>
              <a:defRPr sz="1800" baseline="0">
                <a:latin typeface="+mn-lt"/>
              </a:defRPr>
            </a:lvl3pPr>
            <a:lvl4pPr marL="853200" indent="-284400">
              <a:lnSpc>
                <a:spcPts val="2100"/>
              </a:lnSpc>
              <a:spcBef>
                <a:spcPts val="1000"/>
              </a:spcBef>
              <a:defRPr sz="1800" baseline="0">
                <a:latin typeface="+mn-lt"/>
              </a:defRPr>
            </a:lvl4pPr>
            <a:lvl5pPr marL="1137600" indent="-284400">
              <a:lnSpc>
                <a:spcPts val="2100"/>
              </a:lnSpc>
              <a:spcBef>
                <a:spcPts val="1000"/>
              </a:spcBef>
              <a:defRPr sz="1800" baseline="0">
                <a:latin typeface="+mn-lt"/>
              </a:defRPr>
            </a:lvl5pPr>
            <a:lvl6pPr marL="1422000" indent="-284400">
              <a:lnSpc>
                <a:spcPts val="2100"/>
              </a:lnSpc>
              <a:spcBef>
                <a:spcPts val="1000"/>
              </a:spcBef>
              <a:defRPr sz="1800" baseline="0">
                <a:latin typeface="+mn-lt"/>
              </a:defRPr>
            </a:lvl6pPr>
            <a:lvl7pPr marL="1706400" indent="-284400">
              <a:lnSpc>
                <a:spcPts val="2100"/>
              </a:lnSpc>
              <a:spcBef>
                <a:spcPts val="1000"/>
              </a:spcBef>
              <a:defRPr sz="1800" baseline="0">
                <a:latin typeface="+mn-lt"/>
              </a:defRPr>
            </a:lvl7pPr>
            <a:lvl8pPr marL="1990800" indent="-284400">
              <a:lnSpc>
                <a:spcPts val="2100"/>
              </a:lnSpc>
              <a:spcBef>
                <a:spcPts val="1000"/>
              </a:spcBef>
              <a:defRPr sz="1800" baseline="0">
                <a:latin typeface="+mn-lt"/>
              </a:defRPr>
            </a:lvl8pPr>
            <a:lvl9pPr marL="2275200" indent="-284400">
              <a:lnSpc>
                <a:spcPts val="2100"/>
              </a:lnSpc>
              <a:spcBef>
                <a:spcPts val="1000"/>
              </a:spcBef>
              <a:defRPr sz="1800" baseline="0">
                <a:latin typeface="+mn-lt"/>
              </a:defRPr>
            </a:lvl9pPr>
          </a:lstStyle>
          <a:p>
            <a:pPr lvl="0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</a:p>
          <a:p>
            <a:pPr lvl="6"/>
            <a:r>
              <a:rPr lang="de-DE" dirty="0"/>
              <a:t>Sechste Ebene</a:t>
            </a:r>
          </a:p>
          <a:p>
            <a:pPr lvl="7"/>
            <a:r>
              <a:rPr lang="de-DE" dirty="0"/>
              <a:t>Siebte Ebene</a:t>
            </a:r>
          </a:p>
          <a:p>
            <a:pPr lvl="8"/>
            <a:r>
              <a:rPr lang="de-DE" dirty="0"/>
              <a:t>Achte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539748" y="729250"/>
            <a:ext cx="8064502" cy="411369"/>
          </a:xfrm>
        </p:spPr>
        <p:txBody>
          <a:bodyPr wrap="none"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9358843A-C4C7-4811-BED9-DBA63B358B4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A1121AD4-C955-472C-9B34-D8BAC40643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Titel Präsentation</a:t>
            </a:r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CD4C5BC8-E23F-4949-94E3-0AAFEFC528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77381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A3AC-EB68-4EBF-BE2C-6FB644BB6A0F}" type="datetimeFigureOut">
              <a:rPr lang="de-CH" smtClean="0"/>
              <a:t>29.06.2025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018D-D2CF-41CB-8F11-975E8943AD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39195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A3AC-EB68-4EBF-BE2C-6FB644BB6A0F}" type="datetimeFigureOut">
              <a:rPr lang="de-CH" smtClean="0"/>
              <a:t>29.06.2025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018D-D2CF-41CB-8F11-975E8943AD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779539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A3AC-EB68-4EBF-BE2C-6FB644BB6A0F}" type="datetimeFigureOut">
              <a:rPr lang="de-CH" smtClean="0"/>
              <a:t>29.06.2025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018D-D2CF-41CB-8F11-975E8943AD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416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Aufzählung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1" y="1635125"/>
            <a:ext cx="8069263" cy="2881313"/>
          </a:xfrm>
          <a:prstGeom prst="rect">
            <a:avLst/>
          </a:prstGeom>
        </p:spPr>
        <p:txBody>
          <a:bodyPr lIns="0" tIns="0" rIns="0" bIns="0"/>
          <a:lstStyle>
            <a:lvl1pPr marL="284400" indent="-284400">
              <a:lnSpc>
                <a:spcPts val="2100"/>
              </a:lnSpc>
              <a:spcBef>
                <a:spcPts val="1000"/>
              </a:spcBef>
              <a:defRPr sz="1800" baseline="0">
                <a:latin typeface="+mn-lt"/>
              </a:defRPr>
            </a:lvl1pPr>
            <a:lvl3pPr marL="568800" indent="-284400">
              <a:lnSpc>
                <a:spcPts val="2100"/>
              </a:lnSpc>
              <a:spcBef>
                <a:spcPts val="1000"/>
              </a:spcBef>
              <a:defRPr sz="1800" baseline="0">
                <a:latin typeface="+mn-lt"/>
              </a:defRPr>
            </a:lvl3pPr>
            <a:lvl4pPr marL="853200" indent="-284400">
              <a:lnSpc>
                <a:spcPts val="2100"/>
              </a:lnSpc>
              <a:spcBef>
                <a:spcPts val="1000"/>
              </a:spcBef>
              <a:defRPr sz="1800" baseline="0">
                <a:latin typeface="+mn-lt"/>
              </a:defRPr>
            </a:lvl4pPr>
            <a:lvl5pPr marL="1137600" indent="-284400">
              <a:lnSpc>
                <a:spcPts val="2100"/>
              </a:lnSpc>
              <a:spcBef>
                <a:spcPts val="1000"/>
              </a:spcBef>
              <a:defRPr sz="1800" baseline="0">
                <a:latin typeface="+mn-lt"/>
              </a:defRPr>
            </a:lvl5pPr>
            <a:lvl6pPr marL="1422000" indent="-284400">
              <a:lnSpc>
                <a:spcPts val="2100"/>
              </a:lnSpc>
              <a:spcBef>
                <a:spcPts val="1000"/>
              </a:spcBef>
              <a:defRPr sz="1800" baseline="0">
                <a:latin typeface="+mn-lt"/>
              </a:defRPr>
            </a:lvl6pPr>
            <a:lvl7pPr marL="1706400" indent="-284400">
              <a:lnSpc>
                <a:spcPts val="2100"/>
              </a:lnSpc>
              <a:spcBef>
                <a:spcPts val="1000"/>
              </a:spcBef>
              <a:defRPr sz="1800" baseline="0">
                <a:latin typeface="+mn-lt"/>
              </a:defRPr>
            </a:lvl7pPr>
            <a:lvl8pPr marL="1990800" indent="-284400">
              <a:lnSpc>
                <a:spcPts val="2100"/>
              </a:lnSpc>
              <a:spcBef>
                <a:spcPts val="1000"/>
              </a:spcBef>
              <a:defRPr sz="1800" baseline="0">
                <a:latin typeface="+mn-lt"/>
              </a:defRPr>
            </a:lvl8pPr>
            <a:lvl9pPr marL="2275200" indent="-284400">
              <a:lnSpc>
                <a:spcPts val="2100"/>
              </a:lnSpc>
              <a:spcBef>
                <a:spcPts val="1000"/>
              </a:spcBef>
              <a:defRPr sz="1800" baseline="0">
                <a:latin typeface="+mn-lt"/>
              </a:defRPr>
            </a:lvl9pPr>
          </a:lstStyle>
          <a:p>
            <a:pPr lvl="0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</a:p>
          <a:p>
            <a:pPr lvl="6"/>
            <a:r>
              <a:rPr lang="de-DE" dirty="0"/>
              <a:t>Sechste Ebene</a:t>
            </a:r>
          </a:p>
          <a:p>
            <a:pPr lvl="7"/>
            <a:r>
              <a:rPr lang="de-DE" dirty="0"/>
              <a:t>Siebte Ebene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57E2BEC9-DE17-49F6-A9DF-997F8B1269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48" y="729251"/>
            <a:ext cx="8064502" cy="618538"/>
          </a:xfrm>
        </p:spPr>
        <p:txBody>
          <a:bodyPr wrap="none"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54D1A-6A02-432D-9F4B-D5AB772A232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26B38E5-53FE-49AD-BA09-D483E58D70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Titel </a:t>
            </a:r>
            <a:r>
              <a:rPr lang="de-DE">
                <a:solidFill>
                  <a:srgbClr val="FF0000"/>
                </a:solidFill>
              </a:rPr>
              <a:t>Präsentation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DC6C51-C4A5-43A9-AB00-53729BCBB4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320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zeilig Grafik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4"/>
          </p:nvPr>
        </p:nvSpPr>
        <p:spPr>
          <a:xfrm>
            <a:off x="539751" y="1347788"/>
            <a:ext cx="3960813" cy="3168650"/>
          </a:xfrm>
        </p:spPr>
        <p:txBody>
          <a:bodyPr/>
          <a:lstStyle>
            <a:lvl1pPr marL="0" indent="0">
              <a:lnSpc>
                <a:spcPts val="2100"/>
              </a:lnSpc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643438" y="1347786"/>
            <a:ext cx="3960812" cy="3168650"/>
          </a:xfrm>
        </p:spPr>
        <p:txBody>
          <a:bodyPr/>
          <a:lstStyle>
            <a:lvl1pPr marL="0" indent="0">
              <a:lnSpc>
                <a:spcPts val="2100"/>
              </a:lnSpc>
              <a:buFontTx/>
              <a:buNone/>
              <a:defRPr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40DE734-A050-4998-B982-5BCCCE692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48" y="735013"/>
            <a:ext cx="8064502" cy="396670"/>
          </a:xfrm>
        </p:spPr>
        <p:txBody>
          <a:bodyPr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BD70B016-3CF9-429A-9220-9C330CAC08D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2393F1C8-CD55-4C09-823A-8FC8C67753D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Titel </a:t>
            </a:r>
            <a:r>
              <a:rPr lang="de-DE">
                <a:solidFill>
                  <a:srgbClr val="FF0000"/>
                </a:solidFill>
              </a:rPr>
              <a:t>Präsentation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A90C9E5A-B741-45EF-87E6-87B94592825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661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Grafik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4"/>
          </p:nvPr>
        </p:nvSpPr>
        <p:spPr>
          <a:xfrm>
            <a:off x="539748" y="1635124"/>
            <a:ext cx="3960813" cy="2881313"/>
          </a:xfrm>
        </p:spPr>
        <p:txBody>
          <a:bodyPr/>
          <a:lstStyle>
            <a:lvl1pPr marL="0" indent="0">
              <a:lnSpc>
                <a:spcPts val="2100"/>
              </a:lnSpc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643438" y="1635125"/>
            <a:ext cx="3960812" cy="2881312"/>
          </a:xfrm>
        </p:spPr>
        <p:txBody>
          <a:bodyPr/>
          <a:lstStyle>
            <a:lvl1pPr marL="0" indent="0">
              <a:lnSpc>
                <a:spcPts val="2100"/>
              </a:lnSpc>
              <a:buFontTx/>
              <a:buNone/>
              <a:defRPr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9667F28-8F0E-45E9-9049-157BF7919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48" y="735013"/>
            <a:ext cx="8064502" cy="612775"/>
          </a:xfrm>
        </p:spPr>
        <p:txBody>
          <a:bodyPr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1AF2D6C0-28C6-44A5-9618-B8729FD1D7B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01DDB998-12A0-4CE4-A22B-A5BC8CAC13E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Titel </a:t>
            </a:r>
            <a:r>
              <a:rPr lang="de-DE">
                <a:solidFill>
                  <a:srgbClr val="FF0000"/>
                </a:solidFill>
              </a:rPr>
              <a:t>Präsentation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8F4F128D-6E35-41CC-ACDB-8A6E11E638F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1149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48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D094655-29C7-4BBD-9103-78F23540DA0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524" y="356710"/>
            <a:ext cx="1869254" cy="27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800" r:id="rId3"/>
    <p:sldLayoutId id="2147483799" r:id="rId4"/>
    <p:sldLayoutId id="2147483679" r:id="rId5"/>
  </p:sldLayoutIdLst>
  <p:hf hdr="0"/>
  <p:txStyles>
    <p:titleStyle>
      <a:lvl1pPr algn="l" defTabSz="914400" rtl="0" eaLnBrk="1" latinLnBrk="0" hangingPunct="1">
        <a:lnSpc>
          <a:spcPts val="3500"/>
        </a:lnSpc>
        <a:spcBef>
          <a:spcPct val="0"/>
        </a:spcBef>
        <a:buNone/>
        <a:defRPr sz="3500" b="0" i="0" kern="1200" spc="20" baseline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1pPr>
    </p:titleStyle>
    <p:bodyStyle>
      <a:lvl1pPr marL="0" indent="0" algn="l" defTabSz="2880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tabLst>
          <a:tab pos="468000" algn="l"/>
        </a:tabLst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2880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468000" algn="l"/>
        </a:tabLst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257300" indent="-342900" algn="l" defTabSz="2880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tabLst>
          <a:tab pos="468000" algn="l"/>
        </a:tabLst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2880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468000" algn="l"/>
        </a:tabLst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171700" indent="-342900" algn="l" defTabSz="2880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tabLst>
          <a:tab pos="468000" algn="l"/>
        </a:tabLst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3" userDrawn="1">
          <p15:clr>
            <a:srgbClr val="F26B43"/>
          </p15:clr>
        </p15:guide>
        <p15:guide id="3" orient="horz" pos="1461" userDrawn="1">
          <p15:clr>
            <a:srgbClr val="F26B43"/>
          </p15:clr>
        </p15:guide>
        <p15:guide id="4" orient="horz" pos="282" userDrawn="1">
          <p15:clr>
            <a:srgbClr val="F26B43"/>
          </p15:clr>
        </p15:guide>
        <p15:guide id="5" pos="340" userDrawn="1">
          <p15:clr>
            <a:srgbClr val="F26B43"/>
          </p15:clr>
        </p15:guide>
        <p15:guide id="6" orient="horz" pos="463" userDrawn="1">
          <p15:clr>
            <a:srgbClr val="F26B43"/>
          </p15:clr>
        </p15:guide>
        <p15:guide id="7" orient="horz" pos="962" userDrawn="1">
          <p15:clr>
            <a:srgbClr val="F26B43"/>
          </p15:clr>
        </p15:guide>
        <p15:guide id="9" pos="54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 txBox="1">
            <a:spLocks/>
          </p:cNvSpPr>
          <p:nvPr userDrawn="1"/>
        </p:nvSpPr>
        <p:spPr>
          <a:xfrm>
            <a:off x="545880" y="1191497"/>
            <a:ext cx="7772400" cy="737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400"/>
              </a:lnSpc>
            </a:pPr>
            <a:endParaRPr lang="de-DE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539748" y="735013"/>
            <a:ext cx="8064502" cy="61489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1614" y="4888800"/>
            <a:ext cx="308036" cy="1034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279913" y="4888800"/>
            <a:ext cx="5581721" cy="103466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noAutofit/>
          </a:bodyPr>
          <a:lstStyle>
            <a:lvl1pPr algn="l">
              <a:defRPr sz="8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Titel Präsentation</a:t>
            </a:r>
          </a:p>
        </p:txBody>
      </p:sp>
      <p:cxnSp>
        <p:nvCxnSpPr>
          <p:cNvPr id="15" name="Gerade Verbindung 14"/>
          <p:cNvCxnSpPr/>
          <p:nvPr userDrawn="1"/>
        </p:nvCxnSpPr>
        <p:spPr>
          <a:xfrm>
            <a:off x="539750" y="4809684"/>
            <a:ext cx="8064501" cy="98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Datumsplatzhalter 6"/>
          <p:cNvSpPr>
            <a:spLocks noGrp="1"/>
          </p:cNvSpPr>
          <p:nvPr>
            <p:ph type="dt" sz="half" idx="2"/>
          </p:nvPr>
        </p:nvSpPr>
        <p:spPr>
          <a:xfrm>
            <a:off x="7477128" y="4888800"/>
            <a:ext cx="824487" cy="10346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/>
            </a:lvl1pPr>
          </a:lstStyle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539748" y="1635124"/>
            <a:ext cx="8064502" cy="28771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</a:p>
          <a:p>
            <a:pPr lvl="6"/>
            <a:r>
              <a:rPr lang="de-DE" dirty="0"/>
              <a:t>Sechste Ebene</a:t>
            </a:r>
          </a:p>
          <a:p>
            <a:pPr lvl="7"/>
            <a:r>
              <a:rPr lang="de-DE" dirty="0"/>
              <a:t>Siebte Ebene</a:t>
            </a:r>
          </a:p>
          <a:p>
            <a:pPr lvl="8"/>
            <a:r>
              <a:rPr lang="de-DE" dirty="0"/>
              <a:t>Achte Ebene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545880" y="4888800"/>
            <a:ext cx="73403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b="1" dirty="0"/>
              <a:t>Insel Gruppe –</a:t>
            </a:r>
            <a:endParaRPr lang="en-GB" sz="8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4965F31B-567C-400B-A065-3404DEA8AAC6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141" y="264212"/>
            <a:ext cx="1318375" cy="19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4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67" r:id="rId3"/>
    <p:sldLayoutId id="2147483768" r:id="rId4"/>
    <p:sldLayoutId id="2147483775" r:id="rId5"/>
    <p:sldLayoutId id="2147483776" r:id="rId6"/>
    <p:sldLayoutId id="2147483777" r:id="rId7"/>
    <p:sldLayoutId id="2147483778" r:id="rId8"/>
    <p:sldLayoutId id="2147483732" r:id="rId9"/>
    <p:sldLayoutId id="2147483733" r:id="rId10"/>
    <p:sldLayoutId id="2147483779" r:id="rId11"/>
    <p:sldLayoutId id="2147483780" r:id="rId12"/>
  </p:sldLayoutIdLst>
  <p:hf hdr="0"/>
  <p:txStyles>
    <p:titleStyle>
      <a:lvl1pPr algn="l" defTabSz="914400" rtl="0" eaLnBrk="1" latinLnBrk="0" hangingPunct="1">
        <a:lnSpc>
          <a:spcPts val="2700"/>
        </a:lnSpc>
        <a:spcBef>
          <a:spcPct val="0"/>
        </a:spcBef>
        <a:buNone/>
        <a:defRPr sz="2200" b="1" i="0" kern="1200" spc="20" baseline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1pPr>
    </p:titleStyle>
    <p:bodyStyle>
      <a:lvl1pPr marL="284400" indent="-284400" algn="l" defTabSz="288000" rtl="0" eaLnBrk="1" latinLnBrk="0" hangingPunct="1">
        <a:lnSpc>
          <a:spcPts val="2100"/>
        </a:lnSpc>
        <a:spcBef>
          <a:spcPts val="1000"/>
        </a:spcBef>
        <a:buFont typeface="Arial" panose="020B0604020202020204" pitchFamily="34" charset="0"/>
        <a:buChar char="•"/>
        <a:tabLst>
          <a:tab pos="468000" algn="l"/>
        </a:tabLst>
        <a:defRPr sz="1800" b="0" i="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284400" indent="-284400" algn="l" defTabSz="288000" rtl="0" eaLnBrk="1" latinLnBrk="0" hangingPunct="1">
        <a:lnSpc>
          <a:spcPts val="2100"/>
        </a:lnSpc>
        <a:spcBef>
          <a:spcPts val="1000"/>
        </a:spcBef>
        <a:buFont typeface="Arial" panose="020B0604020202020204" pitchFamily="34" charset="0"/>
        <a:buChar char="•"/>
        <a:tabLst>
          <a:tab pos="468000" algn="l"/>
        </a:tabLst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568800" indent="-284400" algn="l" defTabSz="288000" rtl="0" eaLnBrk="1" latinLnBrk="0" hangingPunct="1">
        <a:lnSpc>
          <a:spcPts val="2100"/>
        </a:lnSpc>
        <a:spcBef>
          <a:spcPts val="1000"/>
        </a:spcBef>
        <a:buFont typeface="Arial" panose="020B0604020202020204" pitchFamily="34" charset="0"/>
        <a:buChar char="•"/>
        <a:tabLst>
          <a:tab pos="468000" algn="l"/>
        </a:tabLst>
        <a:defRPr sz="1800" b="0" i="0" kern="1200" baseline="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853200" indent="-284400" algn="l" defTabSz="288000" rtl="0" eaLnBrk="1" latinLnBrk="0" hangingPunct="1">
        <a:lnSpc>
          <a:spcPts val="2100"/>
        </a:lnSpc>
        <a:spcBef>
          <a:spcPts val="1000"/>
        </a:spcBef>
        <a:buFont typeface="Arial" panose="020B0604020202020204" pitchFamily="34" charset="0"/>
        <a:buChar char="•"/>
        <a:tabLst>
          <a:tab pos="468000" algn="l"/>
        </a:tabLst>
        <a:defRPr sz="1800" b="0" i="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137600" indent="-284400" algn="l" defTabSz="288000" rtl="0" eaLnBrk="1" latinLnBrk="0" hangingPunct="1">
        <a:lnSpc>
          <a:spcPts val="2100"/>
        </a:lnSpc>
        <a:spcBef>
          <a:spcPts val="1000"/>
        </a:spcBef>
        <a:buFont typeface="Arial" panose="020B0604020202020204" pitchFamily="34" charset="0"/>
        <a:buChar char="•"/>
        <a:tabLst>
          <a:tab pos="468000" algn="l"/>
        </a:tabLst>
        <a:defRPr sz="1800" b="0" i="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1422000" indent="-284400" algn="l" defTabSz="914400" rtl="0" eaLnBrk="1" latinLnBrk="0" hangingPunct="1">
        <a:lnSpc>
          <a:spcPts val="21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706400" indent="-284400" algn="l" defTabSz="914400" rtl="0" eaLnBrk="1" latinLnBrk="0" hangingPunct="1">
        <a:lnSpc>
          <a:spcPts val="21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990800" indent="-284400" algn="l" defTabSz="914400" rtl="0" eaLnBrk="1" latinLnBrk="0" hangingPunct="1">
        <a:lnSpc>
          <a:spcPts val="21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75200" indent="-284400" algn="l" defTabSz="914400" rtl="0" eaLnBrk="1" latinLnBrk="0" hangingPunct="1">
        <a:lnSpc>
          <a:spcPts val="21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5" userDrawn="1">
          <p15:clr>
            <a:srgbClr val="F26B43"/>
          </p15:clr>
        </p15:guide>
        <p15:guide id="3" orient="horz" pos="282" userDrawn="1">
          <p15:clr>
            <a:srgbClr val="F26B43"/>
          </p15:clr>
        </p15:guide>
        <p15:guide id="4" pos="340" userDrawn="1">
          <p15:clr>
            <a:srgbClr val="F26B43"/>
          </p15:clr>
        </p15:guide>
        <p15:guide id="5" orient="horz" pos="463" userDrawn="1">
          <p15:clr>
            <a:srgbClr val="F26B43"/>
          </p15:clr>
        </p15:guide>
        <p15:guide id="6" orient="horz" pos="1030" userDrawn="1">
          <p15:clr>
            <a:srgbClr val="F26B43"/>
          </p15:clr>
        </p15:guide>
        <p15:guide id="7" orient="horz" pos="849" userDrawn="1">
          <p15:clr>
            <a:srgbClr val="F26B43"/>
          </p15:clr>
        </p15:guide>
        <p15:guide id="8" pos="5420" userDrawn="1">
          <p15:clr>
            <a:srgbClr val="F26B43"/>
          </p15:clr>
        </p15:guide>
        <p15:guide id="9" pos="2925" userDrawn="1">
          <p15:clr>
            <a:srgbClr val="F26B43"/>
          </p15:clr>
        </p15:guide>
        <p15:guide id="10" orient="horz" pos="2845" userDrawn="1">
          <p15:clr>
            <a:srgbClr val="F26B43"/>
          </p15:clr>
        </p15:guide>
        <p15:guide id="11" pos="3696" userDrawn="1">
          <p15:clr>
            <a:srgbClr val="F26B43"/>
          </p15:clr>
        </p15:guide>
        <p15:guide id="12" pos="3787" userDrawn="1">
          <p15:clr>
            <a:srgbClr val="F26B43"/>
          </p15:clr>
        </p15:guide>
        <p15:guide id="13" pos="4558" userDrawn="1">
          <p15:clr>
            <a:srgbClr val="F26B43"/>
          </p15:clr>
        </p15:guide>
        <p15:guide id="14" pos="4649" userDrawn="1">
          <p15:clr>
            <a:srgbClr val="F26B43"/>
          </p15:clr>
        </p15:guide>
        <p15:guide id="15" pos="1111" userDrawn="1">
          <p15:clr>
            <a:srgbClr val="F26B43"/>
          </p15:clr>
        </p15:guide>
        <p15:guide id="16" pos="1202" userDrawn="1">
          <p15:clr>
            <a:srgbClr val="F26B43"/>
          </p15:clr>
        </p15:guide>
        <p15:guide id="17" pos="1973" userDrawn="1">
          <p15:clr>
            <a:srgbClr val="F26B43"/>
          </p15:clr>
        </p15:guide>
        <p15:guide id="18" pos="207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545880" y="735013"/>
            <a:ext cx="8064502" cy="6127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1614" y="4888800"/>
            <a:ext cx="308036" cy="1034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279913" y="4888800"/>
            <a:ext cx="5581721" cy="103466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noAutofit/>
          </a:bodyPr>
          <a:lstStyle>
            <a:lvl1pPr algn="l">
              <a:defRPr sz="8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Titel Präsentation</a:t>
            </a:r>
          </a:p>
        </p:txBody>
      </p:sp>
      <p:cxnSp>
        <p:nvCxnSpPr>
          <p:cNvPr id="15" name="Gerade Verbindung 14"/>
          <p:cNvCxnSpPr/>
          <p:nvPr userDrawn="1"/>
        </p:nvCxnSpPr>
        <p:spPr>
          <a:xfrm>
            <a:off x="539750" y="4809600"/>
            <a:ext cx="8064501" cy="98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Datumsplatzhalter 6"/>
          <p:cNvSpPr>
            <a:spLocks noGrp="1"/>
          </p:cNvSpPr>
          <p:nvPr>
            <p:ph type="dt" sz="half" idx="2"/>
          </p:nvPr>
        </p:nvSpPr>
        <p:spPr>
          <a:xfrm>
            <a:off x="7477128" y="4888800"/>
            <a:ext cx="824487" cy="10346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/>
            </a:lvl1pPr>
          </a:lstStyle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545880" y="1635124"/>
            <a:ext cx="8064502" cy="28813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545880" y="4888800"/>
            <a:ext cx="73403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b="1" dirty="0"/>
              <a:t>Insel Gruppe –</a:t>
            </a:r>
            <a:endParaRPr lang="en-GB" sz="8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04FBDC41-6064-4CCB-93BA-D2E8C2A7CA90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141" y="264212"/>
            <a:ext cx="1318375" cy="19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5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69" r:id="rId3"/>
    <p:sldLayoutId id="2147483770" r:id="rId4"/>
    <p:sldLayoutId id="2147483722" r:id="rId5"/>
    <p:sldLayoutId id="2147483723" r:id="rId6"/>
    <p:sldLayoutId id="2147483781" r:id="rId7"/>
    <p:sldLayoutId id="2147483782" r:id="rId8"/>
    <p:sldLayoutId id="2147483727" r:id="rId9"/>
    <p:sldLayoutId id="2147483726" r:id="rId10"/>
    <p:sldLayoutId id="2147483773" r:id="rId11"/>
    <p:sldLayoutId id="2147483774" r:id="rId12"/>
    <p:sldLayoutId id="2147483734" r:id="rId13"/>
    <p:sldLayoutId id="2147483735" r:id="rId14"/>
    <p:sldLayoutId id="2147483793" r:id="rId15"/>
    <p:sldLayoutId id="2147483794" r:id="rId16"/>
    <p:sldLayoutId id="2147483795" r:id="rId17"/>
    <p:sldLayoutId id="2147483796" r:id="rId18"/>
  </p:sldLayoutIdLst>
  <p:hf hdr="0"/>
  <p:txStyles>
    <p:titleStyle>
      <a:lvl1pPr algn="l" defTabSz="914400" rtl="0" eaLnBrk="1" latinLnBrk="0" hangingPunct="1">
        <a:lnSpc>
          <a:spcPts val="2700"/>
        </a:lnSpc>
        <a:spcBef>
          <a:spcPct val="0"/>
        </a:spcBef>
        <a:buNone/>
        <a:defRPr sz="2200" b="1" i="0" kern="1200" spc="20" baseline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1pPr>
    </p:titleStyle>
    <p:bodyStyle>
      <a:lvl1pPr marL="284400" indent="-284400" algn="l" defTabSz="288000" rtl="0" eaLnBrk="1" latinLnBrk="0" hangingPunct="1">
        <a:lnSpc>
          <a:spcPts val="1700"/>
        </a:lnSpc>
        <a:spcBef>
          <a:spcPts val="1000"/>
        </a:spcBef>
        <a:buFont typeface="Arial" panose="020B0604020202020204" pitchFamily="34" charset="0"/>
        <a:buChar char="•"/>
        <a:tabLst>
          <a:tab pos="468000" algn="l"/>
        </a:tabLst>
        <a:defRPr sz="1400" b="0" i="0" kern="1200" baseline="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568800" indent="-284400" algn="l" defTabSz="288000" rtl="0" eaLnBrk="1" latinLnBrk="0" hangingPunct="1">
        <a:lnSpc>
          <a:spcPts val="1700"/>
        </a:lnSpc>
        <a:spcBef>
          <a:spcPts val="1000"/>
        </a:spcBef>
        <a:buFont typeface="Arial" panose="020B0604020202020204" pitchFamily="34" charset="0"/>
        <a:buChar char="•"/>
        <a:tabLst>
          <a:tab pos="468000" algn="l"/>
        </a:tabLst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53200" indent="-284400" algn="l" defTabSz="288000" rtl="0" eaLnBrk="1" latinLnBrk="0" hangingPunct="1">
        <a:lnSpc>
          <a:spcPts val="1700"/>
        </a:lnSpc>
        <a:spcBef>
          <a:spcPts val="1000"/>
        </a:spcBef>
        <a:buFont typeface="Arial" panose="020B0604020202020204" pitchFamily="34" charset="0"/>
        <a:buChar char="•"/>
        <a:tabLst>
          <a:tab pos="468000" algn="l"/>
        </a:tabLst>
        <a:defRPr sz="1400" b="0" i="0" kern="1200" baseline="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1137600" indent="-284400" algn="l" defTabSz="288000" rtl="0" eaLnBrk="1" latinLnBrk="0" hangingPunct="1">
        <a:lnSpc>
          <a:spcPts val="1700"/>
        </a:lnSpc>
        <a:spcBef>
          <a:spcPts val="1000"/>
        </a:spcBef>
        <a:buFont typeface="Arial" panose="020B0604020202020204" pitchFamily="34" charset="0"/>
        <a:buChar char="•"/>
        <a:tabLst>
          <a:tab pos="468000" algn="l"/>
        </a:tabLst>
        <a:defRPr sz="1400" b="0" i="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422000" indent="-284400" algn="l" defTabSz="288000" rtl="0" eaLnBrk="1" latinLnBrk="0" hangingPunct="1">
        <a:lnSpc>
          <a:spcPts val="1700"/>
        </a:lnSpc>
        <a:spcBef>
          <a:spcPts val="1000"/>
        </a:spcBef>
        <a:buFont typeface="Arial" panose="020B0604020202020204" pitchFamily="34" charset="0"/>
        <a:buChar char="•"/>
        <a:tabLst>
          <a:tab pos="468000" algn="l"/>
        </a:tabLst>
        <a:defRPr sz="1400" b="0" i="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1706400" indent="-284400" algn="l" defTabSz="914400" rtl="0" eaLnBrk="1" latinLnBrk="0" hangingPunct="1">
        <a:lnSpc>
          <a:spcPts val="17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800" indent="-284400" algn="l" defTabSz="914400" rtl="0" eaLnBrk="1" latinLnBrk="0" hangingPunct="1">
        <a:lnSpc>
          <a:spcPts val="17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200" indent="-284400" algn="l" defTabSz="914400" rtl="0" eaLnBrk="1" latinLnBrk="0" hangingPunct="1">
        <a:lnSpc>
          <a:spcPts val="1700"/>
        </a:lnSpc>
        <a:spcBef>
          <a:spcPts val="10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559600" indent="-284400" algn="l" defTabSz="914400" rtl="0" eaLnBrk="1" latinLnBrk="0" hangingPunct="1">
        <a:lnSpc>
          <a:spcPts val="1700"/>
        </a:lnSpc>
        <a:spcBef>
          <a:spcPts val="10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5" userDrawn="1">
          <p15:clr>
            <a:srgbClr val="F26B43"/>
          </p15:clr>
        </p15:guide>
        <p15:guide id="3" orient="horz" pos="282" userDrawn="1">
          <p15:clr>
            <a:srgbClr val="F26B43"/>
          </p15:clr>
        </p15:guide>
        <p15:guide id="4" pos="340" userDrawn="1">
          <p15:clr>
            <a:srgbClr val="F26B43"/>
          </p15:clr>
        </p15:guide>
        <p15:guide id="5" orient="horz" pos="463" userDrawn="1">
          <p15:clr>
            <a:srgbClr val="F26B43"/>
          </p15:clr>
        </p15:guide>
        <p15:guide id="6" orient="horz" pos="1030" userDrawn="1">
          <p15:clr>
            <a:srgbClr val="F26B43"/>
          </p15:clr>
        </p15:guide>
        <p15:guide id="7" orient="horz" pos="849" userDrawn="1">
          <p15:clr>
            <a:srgbClr val="F26B43"/>
          </p15:clr>
        </p15:guide>
        <p15:guide id="8" pos="5420" userDrawn="1">
          <p15:clr>
            <a:srgbClr val="F26B43"/>
          </p15:clr>
        </p15:guide>
        <p15:guide id="9" pos="2925" userDrawn="1">
          <p15:clr>
            <a:srgbClr val="F26B43"/>
          </p15:clr>
        </p15:guide>
        <p15:guide id="10" orient="horz" pos="2845" userDrawn="1">
          <p15:clr>
            <a:srgbClr val="F26B43"/>
          </p15:clr>
        </p15:guide>
        <p15:guide id="11" pos="1111" userDrawn="1">
          <p15:clr>
            <a:srgbClr val="F26B43"/>
          </p15:clr>
        </p15:guide>
        <p15:guide id="12" pos="1202" userDrawn="1">
          <p15:clr>
            <a:srgbClr val="F26B43"/>
          </p15:clr>
        </p15:guide>
        <p15:guide id="13" pos="1973" userDrawn="1">
          <p15:clr>
            <a:srgbClr val="F26B43"/>
          </p15:clr>
        </p15:guide>
        <p15:guide id="14" pos="2073" userDrawn="1">
          <p15:clr>
            <a:srgbClr val="F26B43"/>
          </p15:clr>
        </p15:guide>
        <p15:guide id="15" pos="3696" userDrawn="1">
          <p15:clr>
            <a:srgbClr val="F26B43"/>
          </p15:clr>
        </p15:guide>
        <p15:guide id="16" pos="3787" userDrawn="1">
          <p15:clr>
            <a:srgbClr val="F26B43"/>
          </p15:clr>
        </p15:guide>
        <p15:guide id="17" pos="4558" userDrawn="1">
          <p15:clr>
            <a:srgbClr val="F26B43"/>
          </p15:clr>
        </p15:guide>
        <p15:guide id="18" pos="464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539748" y="735014"/>
            <a:ext cx="8064502" cy="6148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1614" y="4888800"/>
            <a:ext cx="308036" cy="1034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279913" y="4888800"/>
            <a:ext cx="5581721" cy="103466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noAutofit/>
          </a:bodyPr>
          <a:lstStyle>
            <a:lvl1pPr algn="l">
              <a:defRPr sz="8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Titel Präsentation</a:t>
            </a:r>
          </a:p>
        </p:txBody>
      </p:sp>
      <p:cxnSp>
        <p:nvCxnSpPr>
          <p:cNvPr id="15" name="Gerade Verbindung 14"/>
          <p:cNvCxnSpPr/>
          <p:nvPr userDrawn="1"/>
        </p:nvCxnSpPr>
        <p:spPr>
          <a:xfrm>
            <a:off x="539750" y="4809600"/>
            <a:ext cx="8064501" cy="98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Datumsplatzhalter 6"/>
          <p:cNvSpPr>
            <a:spLocks noGrp="1"/>
          </p:cNvSpPr>
          <p:nvPr>
            <p:ph type="dt" sz="half" idx="2"/>
          </p:nvPr>
        </p:nvSpPr>
        <p:spPr>
          <a:xfrm>
            <a:off x="7477128" y="4888800"/>
            <a:ext cx="824487" cy="10346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/>
            </a:lvl1pPr>
          </a:lstStyle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545880" y="4888800"/>
            <a:ext cx="73403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b="1" dirty="0"/>
              <a:t>Insel Gruppe –</a:t>
            </a:r>
            <a:endParaRPr lang="en-GB" sz="800" dirty="0"/>
          </a:p>
        </p:txBody>
      </p:sp>
      <p:sp>
        <p:nvSpPr>
          <p:cNvPr id="33" name="Textplatzhalter 1">
            <a:extLst>
              <a:ext uri="{FF2B5EF4-FFF2-40B4-BE49-F238E27FC236}">
                <a16:creationId xmlns:a16="http://schemas.microsoft.com/office/drawing/2014/main" id="{B6D1D810-393C-4515-AAB2-0AD713BE6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748" y="1635125"/>
            <a:ext cx="8064502" cy="28813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D89C93F-9A97-4629-930F-52FCDEFFE05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141" y="264212"/>
            <a:ext cx="1318375" cy="19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5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7" r:id="rId7"/>
    <p:sldLayoutId id="2147483798" r:id="rId8"/>
    <p:sldLayoutId id="2147483711" r:id="rId9"/>
    <p:sldLayoutId id="2147483719" r:id="rId10"/>
  </p:sldLayoutIdLst>
  <p:hf hdr="0"/>
  <p:txStyles>
    <p:titleStyle>
      <a:lvl1pPr algn="l" defTabSz="914400" rtl="0" eaLnBrk="1" latinLnBrk="0" hangingPunct="1">
        <a:lnSpc>
          <a:spcPts val="2700"/>
        </a:lnSpc>
        <a:spcBef>
          <a:spcPct val="0"/>
        </a:spcBef>
        <a:buNone/>
        <a:defRPr sz="2200" b="1" i="0" kern="1200" spc="20" baseline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1pPr>
    </p:titleStyle>
    <p:bodyStyle>
      <a:lvl1pPr marL="198000" indent="-198000" algn="l" defTabSz="2880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tabLst>
          <a:tab pos="468000" algn="l"/>
        </a:tabLst>
        <a:defRPr sz="1200" b="0" i="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96000" indent="-198000" algn="l" defTabSz="2880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tabLst>
          <a:tab pos="468000" algn="l"/>
        </a:tabLst>
        <a:defRPr sz="1200" b="0" i="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594000" indent="-198000" algn="l" defTabSz="2880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tabLst>
          <a:tab pos="468000" algn="l"/>
        </a:tabLst>
        <a:defRPr sz="1200" b="0" i="0" kern="1200" baseline="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792000" indent="-198000" algn="l" defTabSz="2880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tabLst>
          <a:tab pos="468000" algn="l"/>
        </a:tabLst>
        <a:defRPr sz="1200" b="0" i="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990000" indent="-198000" algn="l" defTabSz="2880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tabLst>
          <a:tab pos="468000" algn="l"/>
        </a:tabLst>
        <a:defRPr sz="12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188000" indent="-198000" algn="l" defTabSz="914400" rtl="0" eaLnBrk="1" latinLnBrk="0" hangingPunct="1">
        <a:lnSpc>
          <a:spcPts val="14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86000" indent="-1980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000" indent="-1980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54000" indent="-1980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5" userDrawn="1">
          <p15:clr>
            <a:srgbClr val="F26B43"/>
          </p15:clr>
        </p15:guide>
        <p15:guide id="3" orient="horz" pos="282" userDrawn="1">
          <p15:clr>
            <a:srgbClr val="F26B43"/>
          </p15:clr>
        </p15:guide>
        <p15:guide id="4" pos="340" userDrawn="1">
          <p15:clr>
            <a:srgbClr val="F26B43"/>
          </p15:clr>
        </p15:guide>
        <p15:guide id="5" orient="horz" pos="463" userDrawn="1">
          <p15:clr>
            <a:srgbClr val="F26B43"/>
          </p15:clr>
        </p15:guide>
        <p15:guide id="6" orient="horz" pos="1030" userDrawn="1">
          <p15:clr>
            <a:srgbClr val="F26B43"/>
          </p15:clr>
        </p15:guide>
        <p15:guide id="7" orient="horz" pos="849" userDrawn="1">
          <p15:clr>
            <a:srgbClr val="F26B43"/>
          </p15:clr>
        </p15:guide>
        <p15:guide id="8" pos="5420" userDrawn="1">
          <p15:clr>
            <a:srgbClr val="F26B43"/>
          </p15:clr>
        </p15:guide>
        <p15:guide id="9" pos="2925" userDrawn="1">
          <p15:clr>
            <a:srgbClr val="F26B43"/>
          </p15:clr>
        </p15:guide>
        <p15:guide id="10" orient="horz" pos="2845" userDrawn="1">
          <p15:clr>
            <a:srgbClr val="F26B43"/>
          </p15:clr>
        </p15:guide>
        <p15:guide id="11" pos="1111" userDrawn="1">
          <p15:clr>
            <a:srgbClr val="F26B43"/>
          </p15:clr>
        </p15:guide>
        <p15:guide id="12" pos="1202" userDrawn="1">
          <p15:clr>
            <a:srgbClr val="F26B43"/>
          </p15:clr>
        </p15:guide>
        <p15:guide id="13" pos="1973" userDrawn="1">
          <p15:clr>
            <a:srgbClr val="F26B43"/>
          </p15:clr>
        </p15:guide>
        <p15:guide id="14" pos="2073" userDrawn="1">
          <p15:clr>
            <a:srgbClr val="F26B43"/>
          </p15:clr>
        </p15:guide>
        <p15:guide id="15" pos="3696" userDrawn="1">
          <p15:clr>
            <a:srgbClr val="F26B43"/>
          </p15:clr>
        </p15:guide>
        <p15:guide id="16" pos="3787" userDrawn="1">
          <p15:clr>
            <a:srgbClr val="F26B43"/>
          </p15:clr>
        </p15:guide>
        <p15:guide id="17" pos="4558" userDrawn="1">
          <p15:clr>
            <a:srgbClr val="F26B43"/>
          </p15:clr>
        </p15:guide>
        <p15:guide id="18" pos="464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539748" y="735013"/>
            <a:ext cx="8064502" cy="6127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1614" y="4888800"/>
            <a:ext cx="308036" cy="1034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279913" y="4888800"/>
            <a:ext cx="5581721" cy="103466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noAutofit/>
          </a:bodyPr>
          <a:lstStyle>
            <a:lvl1pPr algn="l">
              <a:defRPr sz="8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Titel Präsentation</a:t>
            </a:r>
          </a:p>
        </p:txBody>
      </p:sp>
      <p:cxnSp>
        <p:nvCxnSpPr>
          <p:cNvPr id="15" name="Gerade Verbindung 14"/>
          <p:cNvCxnSpPr/>
          <p:nvPr userDrawn="1"/>
        </p:nvCxnSpPr>
        <p:spPr>
          <a:xfrm>
            <a:off x="539750" y="4809600"/>
            <a:ext cx="8064501" cy="98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Datumsplatzhalter 6"/>
          <p:cNvSpPr>
            <a:spLocks noGrp="1"/>
          </p:cNvSpPr>
          <p:nvPr>
            <p:ph type="dt" sz="half" idx="2"/>
          </p:nvPr>
        </p:nvSpPr>
        <p:spPr>
          <a:xfrm>
            <a:off x="7477128" y="4888800"/>
            <a:ext cx="824487" cy="10346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/>
            </a:lvl1pPr>
          </a:lstStyle>
          <a:p>
            <a:fld id="{C19C1DBD-5E4A-4FA5-BDAB-EEF4A6DADCC0}" type="datetime1">
              <a:rPr lang="de-DE" smtClean="0"/>
              <a:t>29.06.2025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539748" y="1635125"/>
            <a:ext cx="8064502" cy="28813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545880" y="4888800"/>
            <a:ext cx="73403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b="1" dirty="0"/>
              <a:t>Insel Gruppe –</a:t>
            </a:r>
            <a:endParaRPr lang="en-GB" sz="8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C41048A-CBD5-4BFA-B43D-B363D96BDBB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141" y="264212"/>
            <a:ext cx="1318375" cy="19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6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83" r:id="rId3"/>
    <p:sldLayoutId id="2147483784" r:id="rId4"/>
    <p:sldLayoutId id="2147483785" r:id="rId5"/>
    <p:sldLayoutId id="2147483786" r:id="rId6"/>
  </p:sldLayoutIdLst>
  <p:hf hdr="0"/>
  <p:txStyles>
    <p:titleStyle>
      <a:lvl1pPr algn="l" defTabSz="914400" rtl="0" eaLnBrk="1" latinLnBrk="0" hangingPunct="1">
        <a:lnSpc>
          <a:spcPts val="2700"/>
        </a:lnSpc>
        <a:spcBef>
          <a:spcPct val="0"/>
        </a:spcBef>
        <a:buNone/>
        <a:defRPr sz="2200" b="1" i="0" kern="1200" spc="20" baseline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1pPr>
    </p:titleStyle>
    <p:bodyStyle>
      <a:lvl1pPr marL="172800" indent="-172800" algn="l" defTabSz="288000" rtl="0" eaLnBrk="1" latinLnBrk="0" hangingPunct="1">
        <a:lnSpc>
          <a:spcPts val="1200"/>
        </a:lnSpc>
        <a:spcBef>
          <a:spcPts val="500"/>
        </a:spcBef>
        <a:buFont typeface="Arial" panose="020B0604020202020204" pitchFamily="34" charset="0"/>
        <a:buChar char="•"/>
        <a:tabLst>
          <a:tab pos="468000" algn="l"/>
        </a:tabLst>
        <a:defRPr sz="1000" b="0" i="0" kern="1200" baseline="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45600" indent="-172800" algn="l" defTabSz="288000" rtl="0" eaLnBrk="1" latinLnBrk="0" hangingPunct="1">
        <a:lnSpc>
          <a:spcPts val="1200"/>
        </a:lnSpc>
        <a:spcBef>
          <a:spcPts val="500"/>
        </a:spcBef>
        <a:buFont typeface="Arial" panose="020B0604020202020204" pitchFamily="34" charset="0"/>
        <a:buChar char="•"/>
        <a:tabLst>
          <a:tab pos="468000" algn="l"/>
        </a:tabLst>
        <a:defRPr sz="1000" b="0" i="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518400" indent="-172800" algn="l" defTabSz="288000" rtl="0" eaLnBrk="1" latinLnBrk="0" hangingPunct="1">
        <a:lnSpc>
          <a:spcPts val="1200"/>
        </a:lnSpc>
        <a:spcBef>
          <a:spcPts val="500"/>
        </a:spcBef>
        <a:buFont typeface="Arial" panose="020B0604020202020204" pitchFamily="34" charset="0"/>
        <a:buChar char="•"/>
        <a:tabLst>
          <a:tab pos="468000" algn="l"/>
        </a:tabLst>
        <a:defRPr sz="1000" b="0" i="0" kern="1200" baseline="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91200" indent="-172800" algn="l" defTabSz="288000" rtl="0" eaLnBrk="1" latinLnBrk="0" hangingPunct="1">
        <a:lnSpc>
          <a:spcPts val="1200"/>
        </a:lnSpc>
        <a:spcBef>
          <a:spcPts val="500"/>
        </a:spcBef>
        <a:buFont typeface="Arial" panose="020B0604020202020204" pitchFamily="34" charset="0"/>
        <a:buChar char="•"/>
        <a:tabLst>
          <a:tab pos="468000" algn="l"/>
        </a:tabLst>
        <a:defRPr sz="1000" b="0" i="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64000" indent="-172800" algn="l" defTabSz="288000" rtl="0" eaLnBrk="1" latinLnBrk="0" hangingPunct="1">
        <a:lnSpc>
          <a:spcPts val="1200"/>
        </a:lnSpc>
        <a:spcBef>
          <a:spcPts val="500"/>
        </a:spcBef>
        <a:buFont typeface="Arial" panose="020B0604020202020204" pitchFamily="34" charset="0"/>
        <a:buChar char="•"/>
        <a:tabLst>
          <a:tab pos="468000" algn="l"/>
        </a:tabLst>
        <a:defRPr sz="1000" b="0" i="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1036800" indent="-172800" algn="l" defTabSz="914400" rtl="0" eaLnBrk="1" latinLnBrk="0" hangingPunct="1">
        <a:lnSpc>
          <a:spcPts val="12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209600" indent="-172800" algn="l" defTabSz="914400" rtl="0" eaLnBrk="1" latinLnBrk="0" hangingPunct="1">
        <a:lnSpc>
          <a:spcPts val="12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382400" indent="-172800" algn="l" defTabSz="914400" rtl="0" eaLnBrk="1" latinLnBrk="0" hangingPunct="1">
        <a:lnSpc>
          <a:spcPts val="12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5200" indent="-172800" algn="l" defTabSz="914400" rtl="0" eaLnBrk="1" latinLnBrk="0" hangingPunct="1">
        <a:lnSpc>
          <a:spcPts val="12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5" userDrawn="1">
          <p15:clr>
            <a:srgbClr val="F26B43"/>
          </p15:clr>
        </p15:guide>
        <p15:guide id="3" orient="horz" pos="282" userDrawn="1">
          <p15:clr>
            <a:srgbClr val="F26B43"/>
          </p15:clr>
        </p15:guide>
        <p15:guide id="4" pos="340" userDrawn="1">
          <p15:clr>
            <a:srgbClr val="F26B43"/>
          </p15:clr>
        </p15:guide>
        <p15:guide id="5" orient="horz" pos="463" userDrawn="1">
          <p15:clr>
            <a:srgbClr val="F26B43"/>
          </p15:clr>
        </p15:guide>
        <p15:guide id="6" orient="horz" pos="849" userDrawn="1">
          <p15:clr>
            <a:srgbClr val="F26B43"/>
          </p15:clr>
        </p15:guide>
        <p15:guide id="7" orient="horz" pos="1030" userDrawn="1">
          <p15:clr>
            <a:srgbClr val="F26B43"/>
          </p15:clr>
        </p15:guide>
        <p15:guide id="8" pos="5420" userDrawn="1">
          <p15:clr>
            <a:srgbClr val="F26B43"/>
          </p15:clr>
        </p15:guide>
        <p15:guide id="9" pos="2925" userDrawn="1">
          <p15:clr>
            <a:srgbClr val="F26B43"/>
          </p15:clr>
        </p15:guide>
        <p15:guide id="10" orient="horz" pos="2845" userDrawn="1">
          <p15:clr>
            <a:srgbClr val="F26B43"/>
          </p15:clr>
        </p15:guide>
        <p15:guide id="11" pos="1111" userDrawn="1">
          <p15:clr>
            <a:srgbClr val="F26B43"/>
          </p15:clr>
        </p15:guide>
        <p15:guide id="12" pos="1202" userDrawn="1">
          <p15:clr>
            <a:srgbClr val="F26B43"/>
          </p15:clr>
        </p15:guide>
        <p15:guide id="13" pos="1973" userDrawn="1">
          <p15:clr>
            <a:srgbClr val="F26B43"/>
          </p15:clr>
        </p15:guide>
        <p15:guide id="14" pos="2073" userDrawn="1">
          <p15:clr>
            <a:srgbClr val="F26B43"/>
          </p15:clr>
        </p15:guide>
        <p15:guide id="15" pos="3696" userDrawn="1">
          <p15:clr>
            <a:srgbClr val="F26B43"/>
          </p15:clr>
        </p15:guide>
        <p15:guide id="16" pos="3787" userDrawn="1">
          <p15:clr>
            <a:srgbClr val="F26B43"/>
          </p15:clr>
        </p15:guide>
        <p15:guide id="17" pos="4558" userDrawn="1">
          <p15:clr>
            <a:srgbClr val="F26B43"/>
          </p15:clr>
        </p15:guide>
        <p15:guide id="18" pos="464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A3AC-EB68-4EBF-BE2C-6FB644BB6A0F}" type="datetimeFigureOut">
              <a:rPr lang="de-CH" smtClean="0"/>
              <a:t>29.06.2025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018D-D2CF-41CB-8F11-975E8943AD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0298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3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5.xml"/><Relationship Id="rId4" Type="http://schemas.openxmlformats.org/officeDocument/2006/relationships/hyperlink" Target="https://drsadia.medium.com/circadian-rhythm-and-sleep-eb3f61171493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640326" y="428817"/>
            <a:ext cx="7863348" cy="3101578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Light and Dark in </a:t>
            </a:r>
            <a:r>
              <a:rPr lang="en-US" sz="4800" b="1" dirty="0"/>
              <a:t>ICUs: Circadian Disruption, Delirium, and Recovery Outcomes</a:t>
            </a:r>
            <a:endParaRPr lang="de-CH" sz="4800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1143000" y="3893265"/>
            <a:ext cx="6858000" cy="393905"/>
          </a:xfrm>
        </p:spPr>
        <p:txBody>
          <a:bodyPr/>
          <a:lstStyle/>
          <a:p>
            <a:r>
              <a:rPr lang="de-CH" dirty="0" smtClean="0"/>
              <a:t>Sarah Deckarm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159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Light sensor on the phone could be very helpful in this case! 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161534" y="1369219"/>
            <a:ext cx="7353815" cy="3263504"/>
          </a:xfrm>
        </p:spPr>
        <p:txBody>
          <a:bodyPr/>
          <a:lstStyle/>
          <a:p>
            <a:pPr lvl="0"/>
            <a:r>
              <a:rPr lang="en-US" dirty="0" smtClean="0"/>
              <a:t>Evaluate </a:t>
            </a:r>
            <a:r>
              <a:rPr lang="en-US" dirty="0"/>
              <a:t>illumination in different ICU zones, beds etc. at approximately patient eye level </a:t>
            </a:r>
            <a:endParaRPr lang="en-US" dirty="0" smtClean="0"/>
          </a:p>
          <a:p>
            <a:pPr lvl="0"/>
            <a:endParaRPr lang="de-CH" dirty="0"/>
          </a:p>
          <a:p>
            <a:pPr lvl="0"/>
            <a:r>
              <a:rPr lang="en-US" dirty="0"/>
              <a:t>Implement an early-warning system (nursing staff, physicians) if there is excessive bright light during night time </a:t>
            </a:r>
            <a:endParaRPr lang="de-CH" dirty="0"/>
          </a:p>
          <a:p>
            <a:pPr lvl="0"/>
            <a:r>
              <a:rPr lang="en-US" dirty="0"/>
              <a:t>Examine the correlation between light exposure data with clinical outcomes such as delirium incidence, death on ICU and length of ICU stay </a:t>
            </a:r>
            <a:endParaRPr lang="de-CH" dirty="0"/>
          </a:p>
        </p:txBody>
      </p:sp>
      <p:pic>
        <p:nvPicPr>
          <p:cNvPr id="7170" name="Picture 2" descr="Green check mark icon tick symbol in color Vector Image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278" b="73796" l="20300" r="91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20" t="20236" b="20185"/>
          <a:stretch/>
        </p:blipFill>
        <p:spPr bwMode="auto">
          <a:xfrm>
            <a:off x="436089" y="1369219"/>
            <a:ext cx="855223" cy="67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Notebook Label To Do List Icon Clipart in Cartoon Animated ...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9" y="2440140"/>
            <a:ext cx="1362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8579645" y="0"/>
            <a:ext cx="614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200" dirty="0" smtClean="0">
                <a:solidFill>
                  <a:srgbClr val="FF0000"/>
                </a:solidFill>
              </a:rPr>
              <a:t>!</a:t>
            </a:r>
            <a:endParaRPr lang="de-CH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32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Findings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385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Day vs. </a:t>
            </a:r>
            <a:r>
              <a:rPr lang="de-CH" dirty="0" err="1" smtClean="0"/>
              <a:t>Night</a:t>
            </a:r>
            <a:r>
              <a:rPr lang="de-CH" dirty="0" smtClean="0"/>
              <a:t> </a:t>
            </a:r>
            <a:r>
              <a:rPr lang="de-CH" dirty="0" err="1" smtClean="0"/>
              <a:t>Illuminance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628650" y="2757947"/>
            <a:ext cx="7886700" cy="1874775"/>
          </a:xfrm>
        </p:spPr>
        <p:txBody>
          <a:bodyPr>
            <a:normAutofit/>
          </a:bodyPr>
          <a:lstStyle/>
          <a:p>
            <a:r>
              <a:rPr lang="en-US" dirty="0"/>
              <a:t>Illuminance was measured in short 20–45 second sequences at several beds and locations within the same ICU Zone (Zone 2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These short tests demonstrate a clear light–dark contrast within the same ICU zone, which may be leveraged for </a:t>
            </a:r>
            <a:r>
              <a:rPr lang="en-US" b="1" dirty="0"/>
              <a:t>circadian rhythm support</a:t>
            </a:r>
            <a:r>
              <a:rPr lang="en-US" dirty="0"/>
              <a:t> in critically ill patients.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1734778" y="1268016"/>
            <a:ext cx="65538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800" b="1" dirty="0">
                <a:latin typeface="Courier New" panose="02070309020205020404" pitchFamily="49" charset="0"/>
              </a:rPr>
              <a:t>Average </a:t>
            </a:r>
            <a:r>
              <a:rPr lang="de-CH" sz="2800" b="1" dirty="0" err="1" smtClean="0">
                <a:latin typeface="Courier New" panose="02070309020205020404" pitchFamily="49" charset="0"/>
              </a:rPr>
              <a:t>Illuminance</a:t>
            </a:r>
            <a:endParaRPr lang="de-CH" sz="2800" b="1" dirty="0">
              <a:latin typeface="Courier New" panose="02070309020205020404" pitchFamily="49" charset="0"/>
            </a:endParaRPr>
          </a:p>
          <a:p>
            <a:r>
              <a:rPr lang="de-CH" sz="2800" b="1" dirty="0">
                <a:latin typeface="Courier New" panose="02070309020205020404" pitchFamily="49" charset="0"/>
              </a:rPr>
              <a:t>ICU light:  150.78 lx </a:t>
            </a:r>
          </a:p>
          <a:p>
            <a:r>
              <a:rPr lang="de-CH" sz="2800" b="1" dirty="0">
                <a:latin typeface="Courier New" panose="02070309020205020404" pitchFamily="49" charset="0"/>
              </a:rPr>
              <a:t>ICU </a:t>
            </a:r>
            <a:r>
              <a:rPr lang="de-CH" sz="2800" b="1" dirty="0" err="1">
                <a:latin typeface="Courier New" panose="02070309020205020404" pitchFamily="49" charset="0"/>
              </a:rPr>
              <a:t>dim</a:t>
            </a:r>
            <a:r>
              <a:rPr lang="de-CH" sz="2800" b="1" dirty="0">
                <a:latin typeface="Courier New" panose="02070309020205020404" pitchFamily="49" charset="0"/>
              </a:rPr>
              <a:t>:    11.43 lx </a:t>
            </a:r>
          </a:p>
        </p:txBody>
      </p:sp>
    </p:spTree>
    <p:extLst>
      <p:ext uri="{BB962C8B-B14F-4D97-AF65-F5344CB8AC3E}">
        <p14:creationId xmlns:p14="http://schemas.microsoft.com/office/powerpoint/2010/main" val="3781908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Corresponding</a:t>
            </a:r>
            <a:r>
              <a:rPr lang="de-CH" dirty="0" smtClean="0"/>
              <a:t> light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dim</a:t>
            </a:r>
            <a:r>
              <a:rPr lang="de-CH" dirty="0" smtClean="0"/>
              <a:t> </a:t>
            </a:r>
            <a:r>
              <a:rPr lang="de-CH" dirty="0" err="1" smtClean="0"/>
              <a:t>recordings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8024"/>
            <a:ext cx="7886700" cy="314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6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Indoor</a:t>
            </a:r>
            <a:r>
              <a:rPr lang="de-CH" dirty="0" smtClean="0"/>
              <a:t> vs. Outdoor </a:t>
            </a:r>
            <a:r>
              <a:rPr lang="de-CH" dirty="0" err="1" smtClean="0"/>
              <a:t>Illuminance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9" name="Inhaltsplatzhalter 4"/>
          <p:cNvSpPr>
            <a:spLocks noGrp="1"/>
          </p:cNvSpPr>
          <p:nvPr>
            <p:ph idx="1"/>
          </p:nvPr>
        </p:nvSpPr>
        <p:spPr>
          <a:xfrm>
            <a:off x="628650" y="2757947"/>
            <a:ext cx="7886700" cy="1874775"/>
          </a:xfrm>
        </p:spPr>
        <p:txBody>
          <a:bodyPr>
            <a:normAutofit/>
          </a:bodyPr>
          <a:lstStyle/>
          <a:p>
            <a:r>
              <a:rPr lang="en-US" dirty="0" smtClean="0"/>
              <a:t>On </a:t>
            </a:r>
            <a:r>
              <a:rPr lang="en-US" dirty="0"/>
              <a:t>Zone 1, light was measured </a:t>
            </a:r>
            <a:r>
              <a:rPr lang="en-US" dirty="0" smtClean="0"/>
              <a:t>both just </a:t>
            </a:r>
            <a:r>
              <a:rPr lang="en-US" dirty="0"/>
              <a:t>outside the window on a sunny </a:t>
            </a:r>
            <a:r>
              <a:rPr lang="en-US" dirty="0" smtClean="0"/>
              <a:t>day, as well as at a bed without direct window access) </a:t>
            </a:r>
          </a:p>
          <a:p>
            <a:r>
              <a:rPr lang="en-US" dirty="0"/>
              <a:t>Despite the presence of windows, indoor light levels remain over 100× lower than natural daylight </a:t>
            </a:r>
            <a:endParaRPr lang="en-US" dirty="0" smtClean="0"/>
          </a:p>
          <a:p>
            <a:r>
              <a:rPr lang="en-US" dirty="0" smtClean="0"/>
              <a:t>insufficient Circadian </a:t>
            </a:r>
            <a:r>
              <a:rPr lang="en-US" dirty="0"/>
              <a:t>stimulus </a:t>
            </a:r>
            <a:r>
              <a:rPr lang="en-US" dirty="0" smtClean="0"/>
              <a:t>indoors </a:t>
            </a:r>
            <a:r>
              <a:rPr lang="en-US" dirty="0"/>
              <a:t>even during </a:t>
            </a:r>
            <a:r>
              <a:rPr lang="en-US" dirty="0" smtClean="0"/>
              <a:t>daytime</a:t>
            </a:r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1106128" y="1252922"/>
            <a:ext cx="7409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</a:rPr>
              <a:t>Average </a:t>
            </a:r>
            <a:r>
              <a:rPr lang="en-US" sz="2400" b="1" dirty="0">
                <a:latin typeface="Courier New" panose="02070309020205020404" pitchFamily="49" charset="0"/>
              </a:rPr>
              <a:t>Illuminance</a:t>
            </a:r>
          </a:p>
          <a:p>
            <a:r>
              <a:rPr lang="en-US" sz="2400" b="1" dirty="0">
                <a:latin typeface="Courier New" panose="02070309020205020404" pitchFamily="49" charset="0"/>
              </a:rPr>
              <a:t>ICU Zone 1 (Indoor, day):   160.46 lx </a:t>
            </a:r>
          </a:p>
          <a:p>
            <a:r>
              <a:rPr lang="en-US" sz="2400" b="1" dirty="0">
                <a:latin typeface="Courier New" panose="02070309020205020404" pitchFamily="49" charset="0"/>
              </a:rPr>
              <a:t>Outdoor next to ICU Zone 1: 17236.18 lx</a:t>
            </a:r>
          </a:p>
        </p:txBody>
      </p:sp>
    </p:spTree>
    <p:extLst>
      <p:ext uri="{BB962C8B-B14F-4D97-AF65-F5344CB8AC3E}">
        <p14:creationId xmlns:p14="http://schemas.microsoft.com/office/powerpoint/2010/main" val="1069864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4887247" cy="994172"/>
          </a:xfrm>
        </p:spPr>
        <p:txBody>
          <a:bodyPr/>
          <a:lstStyle/>
          <a:p>
            <a:r>
              <a:rPr lang="de-CH" dirty="0" err="1" smtClean="0"/>
              <a:t>Boxplots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5" y="1350687"/>
            <a:ext cx="4399244" cy="3591540"/>
          </a:xfrm>
          <a:prstGeom prst="rect">
            <a:avLst/>
          </a:prstGeom>
        </p:spPr>
      </p:pic>
      <p:pic>
        <p:nvPicPr>
          <p:cNvPr id="5" name="Grafik 4" descr="C:\Users\I0331813\AppData\Local\Microsoft\Windows\INetCache\Content.MSO\1992327F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356" y="33203"/>
            <a:ext cx="3721158" cy="4991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603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Night</a:t>
            </a:r>
            <a:r>
              <a:rPr lang="de-CH" dirty="0" smtClean="0"/>
              <a:t> time </a:t>
            </a:r>
            <a:r>
              <a:rPr lang="de-CH" dirty="0" err="1" smtClean="0"/>
              <a:t>bright</a:t>
            </a:r>
            <a:r>
              <a:rPr lang="de-CH" dirty="0" smtClean="0"/>
              <a:t> </a:t>
            </a:r>
            <a:r>
              <a:rPr lang="de-CH" dirty="0" err="1" smtClean="0"/>
              <a:t>spikes</a:t>
            </a:r>
            <a:r>
              <a:rPr lang="de-CH" dirty="0" smtClean="0"/>
              <a:t>: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 </a:t>
            </a:r>
            <a:r>
              <a:rPr lang="de-CH" dirty="0" err="1" smtClean="0"/>
              <a:t>could</a:t>
            </a:r>
            <a:r>
              <a:rPr lang="de-CH" dirty="0" smtClean="0"/>
              <a:t> </a:t>
            </a:r>
            <a:r>
              <a:rPr lang="de-CH" dirty="0" err="1" smtClean="0"/>
              <a:t>record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/>
              <a:t> </a:t>
            </a:r>
            <a:r>
              <a:rPr lang="de-CH" dirty="0" err="1" smtClean="0"/>
              <a:t>bright</a:t>
            </a:r>
            <a:r>
              <a:rPr lang="de-CH" dirty="0" smtClean="0"/>
              <a:t> </a:t>
            </a:r>
            <a:r>
              <a:rPr lang="de-CH" dirty="0" err="1" smtClean="0"/>
              <a:t>night</a:t>
            </a:r>
            <a:r>
              <a:rPr lang="de-CH" dirty="0" smtClean="0"/>
              <a:t>-time </a:t>
            </a:r>
            <a:r>
              <a:rPr lang="de-CH" dirty="0" err="1" smtClean="0"/>
              <a:t>Illuminance</a:t>
            </a:r>
            <a:r>
              <a:rPr lang="de-CH" dirty="0" smtClean="0"/>
              <a:t> </a:t>
            </a:r>
            <a:r>
              <a:rPr lang="de-CH" dirty="0" err="1" smtClean="0"/>
              <a:t>spike</a:t>
            </a:r>
            <a:r>
              <a:rPr lang="de-CH" dirty="0" smtClean="0"/>
              <a:t>: 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21" y="1778484"/>
            <a:ext cx="7660957" cy="309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08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Conclusion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9812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640" y="957739"/>
            <a:ext cx="827532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Our (Inselspital, Bern) ICU </a:t>
            </a:r>
            <a:r>
              <a:rPr lang="en-US" sz="3200" dirty="0"/>
              <a:t>patients experience </a:t>
            </a:r>
            <a:r>
              <a:rPr lang="en-US" sz="5400" b="1" dirty="0"/>
              <a:t>inadequate daytime light </a:t>
            </a:r>
            <a:r>
              <a:rPr lang="en-US" sz="3200" dirty="0"/>
              <a:t>and </a:t>
            </a:r>
            <a:r>
              <a:rPr lang="en-US" sz="5400" b="1" dirty="0"/>
              <a:t>disturbing night-time light</a:t>
            </a:r>
            <a:r>
              <a:rPr lang="en-US" sz="3200" dirty="0"/>
              <a:t>, both of which can impair circadian rhythms, increase delirium risk, and delay </a:t>
            </a:r>
            <a:r>
              <a:rPr lang="en-US" sz="3200" dirty="0" smtClean="0"/>
              <a:t>recovery.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609648" y="0"/>
            <a:ext cx="614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200" dirty="0" smtClean="0">
                <a:solidFill>
                  <a:srgbClr val="FF0000"/>
                </a:solidFill>
              </a:rPr>
              <a:t>!</a:t>
            </a:r>
            <a:endParaRPr lang="de-CH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532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Comparison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literature</a:t>
            </a:r>
            <a:r>
              <a:rPr lang="de-CH" dirty="0" smtClean="0"/>
              <a:t>: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Previously Reported – Manchester ICU Study (</a:t>
            </a:r>
            <a:r>
              <a:rPr lang="en-US" dirty="0" err="1"/>
              <a:t>Durrington</a:t>
            </a:r>
            <a:r>
              <a:rPr lang="en-US" dirty="0"/>
              <a:t> et al., 2017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 to our findings</a:t>
            </a:r>
          </a:p>
          <a:p>
            <a:pPr lvl="1"/>
            <a:r>
              <a:rPr lang="en-US" sz="2000" dirty="0" smtClean="0"/>
              <a:t>ICU light levels were orders of magnitude dimmer than natural light</a:t>
            </a:r>
          </a:p>
          <a:p>
            <a:pPr lvl="1"/>
            <a:r>
              <a:rPr lang="en-US" sz="2000" dirty="0" smtClean="0"/>
              <a:t>Frequent </a:t>
            </a:r>
            <a:r>
              <a:rPr lang="en-US" sz="2000" dirty="0"/>
              <a:t>overnight light interruptions were also </a:t>
            </a:r>
            <a:r>
              <a:rPr lang="en-US" sz="2000" dirty="0" smtClean="0"/>
              <a:t>reported</a:t>
            </a:r>
          </a:p>
          <a:p>
            <a:pPr marL="0" indent="0">
              <a:buNone/>
            </a:pP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806566"/>
              </p:ext>
            </p:extLst>
          </p:nvPr>
        </p:nvGraphicFramePr>
        <p:xfrm>
          <a:off x="1978479" y="1924029"/>
          <a:ext cx="4988378" cy="1005840"/>
        </p:xfrm>
        <a:graphic>
          <a:graphicData uri="http://schemas.openxmlformats.org/drawingml/2006/table">
            <a:tbl>
              <a:tblPr/>
              <a:tblGrid>
                <a:gridCol w="2494189">
                  <a:extLst>
                    <a:ext uri="{9D8B030D-6E8A-4147-A177-3AD203B41FA5}">
                      <a16:colId xmlns:a16="http://schemas.microsoft.com/office/drawing/2014/main" val="3780116713"/>
                    </a:ext>
                  </a:extLst>
                </a:gridCol>
                <a:gridCol w="2494189">
                  <a:extLst>
                    <a:ext uri="{9D8B030D-6E8A-4147-A177-3AD203B41FA5}">
                      <a16:colId xmlns:a16="http://schemas.microsoft.com/office/drawing/2014/main" val="23373553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CH" sz="1600" b="1" dirty="0" err="1"/>
                        <a:t>Lighting</a:t>
                      </a:r>
                      <a:r>
                        <a:rPr lang="de-CH" sz="1600" b="1" dirty="0"/>
                        <a:t> Phase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b="1"/>
                        <a:t>Measured Illuminance (lux)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033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600" b="1"/>
                        <a:t>Daytime (mean)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b="1"/>
                        <a:t>158.9 ± 0.468 lux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946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600" b="1" dirty="0" err="1"/>
                        <a:t>Night</a:t>
                      </a:r>
                      <a:r>
                        <a:rPr lang="de-CH" sz="1600" b="1" dirty="0"/>
                        <a:t>-time (</a:t>
                      </a:r>
                      <a:r>
                        <a:rPr lang="de-CH" sz="1600" b="1" dirty="0" err="1"/>
                        <a:t>mean</a:t>
                      </a:r>
                      <a:r>
                        <a:rPr lang="de-CH" sz="1600" b="1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b="1" dirty="0"/>
                        <a:t>10.44 ± 0.153 </a:t>
                      </a:r>
                      <a:r>
                        <a:rPr lang="de-CH" sz="1600" b="1" dirty="0" err="1"/>
                        <a:t>lux</a:t>
                      </a:r>
                      <a:endParaRPr lang="de-CH" sz="16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504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17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Circadian </a:t>
            </a:r>
            <a:r>
              <a:rPr lang="de-CH" dirty="0" err="1" smtClean="0"/>
              <a:t>Rhythm</a:t>
            </a:r>
            <a:endParaRPr lang="de-CH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628650" y="1632155"/>
            <a:ext cx="3886200" cy="30005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Healthy individuals have strong daytime light and darkness at night to keep the </a:t>
            </a:r>
            <a:r>
              <a:rPr lang="en-US" dirty="0" err="1"/>
              <a:t>suprachiasmatic</a:t>
            </a:r>
            <a:r>
              <a:rPr lang="en-US" dirty="0"/>
              <a:t> nucleus (SCN) well regulated and promote robust melatonin/cortisol rhythms </a:t>
            </a:r>
            <a:endParaRPr lang="en-US" dirty="0" smtClean="0"/>
          </a:p>
          <a:p>
            <a:pPr marL="0" indent="0">
              <a:buNone/>
            </a:pPr>
            <a:r>
              <a:rPr lang="en-US" sz="1200" dirty="0" smtClean="0"/>
              <a:t>(</a:t>
            </a:r>
            <a:r>
              <a:rPr lang="en-US" sz="1200" dirty="0"/>
              <a:t>Potter et al., 2016</a:t>
            </a:r>
            <a:r>
              <a:rPr lang="en-US" sz="1200" dirty="0" smtClean="0"/>
              <a:t>)</a:t>
            </a:r>
            <a:endParaRPr lang="de-CH" dirty="0"/>
          </a:p>
        </p:txBody>
      </p:sp>
      <p:pic>
        <p:nvPicPr>
          <p:cNvPr id="2050" name="Picture 2" descr="Circadian Rhythm And Sleep. The biological rhythms are a natural… | by Dr  Sadia Asad | Medium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949" y="1513822"/>
            <a:ext cx="3612806" cy="247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5043949" y="4103514"/>
            <a:ext cx="3902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hlinkClick r:id="rId4"/>
              </a:rPr>
              <a:t>Circadian Rhythm And Sleep. The biological rhythms are a natural… | by </a:t>
            </a:r>
            <a:r>
              <a:rPr lang="en-US" sz="1100" i="1" dirty="0" err="1">
                <a:hlinkClick r:id="rId4"/>
              </a:rPr>
              <a:t>Dr</a:t>
            </a:r>
            <a:r>
              <a:rPr lang="en-US" sz="1100" i="1" dirty="0">
                <a:hlinkClick r:id="rId4"/>
              </a:rPr>
              <a:t> Sadia </a:t>
            </a:r>
            <a:r>
              <a:rPr lang="en-US" sz="1100" i="1" dirty="0" err="1">
                <a:hlinkClick r:id="rId4"/>
              </a:rPr>
              <a:t>Asad</a:t>
            </a:r>
            <a:r>
              <a:rPr lang="en-US" sz="1100" i="1" dirty="0">
                <a:hlinkClick r:id="rId4"/>
              </a:rPr>
              <a:t> | Medium</a:t>
            </a:r>
            <a:endParaRPr lang="de-CH" sz="1100" i="1" dirty="0"/>
          </a:p>
        </p:txBody>
      </p:sp>
    </p:spTree>
    <p:extLst>
      <p:ext uri="{BB962C8B-B14F-4D97-AF65-F5344CB8AC3E}">
        <p14:creationId xmlns:p14="http://schemas.microsoft.com/office/powerpoint/2010/main" val="4237899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Relevance</a:t>
            </a:r>
            <a:r>
              <a:rPr lang="de-CH" dirty="0" smtClean="0"/>
              <a:t> 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mean daytime light </a:t>
            </a:r>
            <a:r>
              <a:rPr lang="en-US" dirty="0" smtClean="0"/>
              <a:t>intensity measured </a:t>
            </a:r>
            <a:r>
              <a:rPr lang="en-US" dirty="0"/>
              <a:t>across </a:t>
            </a:r>
            <a:r>
              <a:rPr lang="en-US" dirty="0" smtClean="0"/>
              <a:t>ICUs </a:t>
            </a:r>
            <a:r>
              <a:rPr lang="en-US" dirty="0"/>
              <a:t>(ca. </a:t>
            </a:r>
            <a:r>
              <a:rPr lang="en-US" dirty="0" smtClean="0"/>
              <a:t>150lx) was </a:t>
            </a:r>
            <a:r>
              <a:rPr lang="en-US" dirty="0"/>
              <a:t>low in comparison to natural daylight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orders of magnitude dimmer than day </a:t>
            </a:r>
            <a:r>
              <a:rPr lang="en-US" dirty="0" smtClean="0"/>
              <a:t>light! </a:t>
            </a:r>
            <a:endParaRPr lang="de-CH" dirty="0"/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but…</a:t>
            </a:r>
          </a:p>
          <a:p>
            <a:r>
              <a:rPr lang="en-US" sz="2800" b="1" dirty="0"/>
              <a:t>“A light intensity of 1000 lux is enough to entrain circadian rhythm.”</a:t>
            </a:r>
          </a:p>
          <a:p>
            <a:r>
              <a:rPr lang="en-US" dirty="0"/>
              <a:t>We are lacking this intensity of light!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69145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Relevance</a:t>
            </a:r>
            <a:r>
              <a:rPr lang="de-CH" dirty="0"/>
              <a:t> </a:t>
            </a:r>
            <a:r>
              <a:rPr lang="de-CH" dirty="0" smtClean="0"/>
              <a:t>II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369219"/>
            <a:ext cx="4629150" cy="3263504"/>
          </a:xfrm>
        </p:spPr>
        <p:txBody>
          <a:bodyPr>
            <a:normAutofit/>
          </a:bodyPr>
          <a:lstStyle/>
          <a:p>
            <a:r>
              <a:rPr lang="de-CH" dirty="0" err="1" smtClean="0"/>
              <a:t>Night</a:t>
            </a:r>
            <a:r>
              <a:rPr lang="de-CH" dirty="0" smtClean="0"/>
              <a:t> time </a:t>
            </a:r>
            <a:r>
              <a:rPr lang="de-CH" dirty="0" err="1" smtClean="0"/>
              <a:t>bright</a:t>
            </a:r>
            <a:r>
              <a:rPr lang="de-CH" dirty="0" smtClean="0"/>
              <a:t> light </a:t>
            </a:r>
            <a:r>
              <a:rPr lang="de-CH" dirty="0" err="1" smtClean="0"/>
              <a:t>can</a:t>
            </a:r>
            <a:r>
              <a:rPr lang="de-CH" dirty="0" smtClean="0"/>
              <a:t> promote </a:t>
            </a:r>
            <a:r>
              <a:rPr lang="de-CH" dirty="0" err="1" smtClean="0"/>
              <a:t>delirium</a:t>
            </a:r>
            <a:r>
              <a:rPr lang="de-CH" dirty="0" smtClean="0"/>
              <a:t> </a:t>
            </a:r>
          </a:p>
          <a:p>
            <a:endParaRPr lang="de-CH" dirty="0" smtClean="0"/>
          </a:p>
          <a:p>
            <a:r>
              <a:rPr lang="de-CH" sz="2000" b="1" dirty="0" smtClean="0"/>
              <a:t>Delirium</a:t>
            </a:r>
            <a:r>
              <a:rPr lang="de-CH" dirty="0" smtClean="0"/>
              <a:t> </a:t>
            </a:r>
            <a:r>
              <a:rPr lang="de-CH" dirty="0"/>
              <a:t>i</a:t>
            </a:r>
            <a:r>
              <a:rPr lang="en-US" dirty="0"/>
              <a:t>s both common (1/3 of all ICU patients) and dangerous. </a:t>
            </a:r>
          </a:p>
          <a:p>
            <a:pPr lvl="1"/>
            <a:r>
              <a:rPr lang="en-US" dirty="0"/>
              <a:t>It is a strong predictor of </a:t>
            </a:r>
            <a:r>
              <a:rPr lang="en-US" sz="2000" b="1" dirty="0"/>
              <a:t>mortality</a:t>
            </a:r>
            <a:r>
              <a:rPr lang="en-US" dirty="0"/>
              <a:t> (ca. doubled with delirium) and </a:t>
            </a:r>
            <a:r>
              <a:rPr lang="en-US" sz="2000" b="1" dirty="0"/>
              <a:t>prolonged ventilation, ICU and hospital stay</a:t>
            </a:r>
            <a:r>
              <a:rPr lang="en-US" dirty="0"/>
              <a:t>, as well as </a:t>
            </a:r>
            <a:r>
              <a:rPr lang="en-US" sz="2000" b="1" dirty="0"/>
              <a:t>worse long-term cognitive outcomes </a:t>
            </a:r>
            <a:r>
              <a:rPr lang="en-US" dirty="0"/>
              <a:t>(</a:t>
            </a:r>
            <a:r>
              <a:rPr lang="en-US" dirty="0" err="1"/>
              <a:t>Salluh</a:t>
            </a:r>
            <a:r>
              <a:rPr lang="en-US" dirty="0"/>
              <a:t> et al., 2015)</a:t>
            </a:r>
            <a:endParaRPr lang="de-CH" dirty="0"/>
          </a:p>
        </p:txBody>
      </p:sp>
      <p:pic>
        <p:nvPicPr>
          <p:cNvPr id="16386" name="Picture 2" descr="Spital-Notstand: Das Inselspital Bern ist am Anschlag | TeleBaern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0" r="16811"/>
          <a:stretch/>
        </p:blipFill>
        <p:spPr bwMode="auto">
          <a:xfrm>
            <a:off x="5462345" y="1086997"/>
            <a:ext cx="3130826" cy="324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784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Future Outlooks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902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CIRCADIAN-ICU Trial (</a:t>
            </a:r>
            <a:r>
              <a:rPr lang="de-CH" dirty="0" err="1" smtClean="0"/>
              <a:t>proposal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) 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3" y="1015739"/>
            <a:ext cx="2831691" cy="392080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738" y="1015739"/>
            <a:ext cx="3134387" cy="390245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865" y="1040569"/>
            <a:ext cx="2943130" cy="193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49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2933" y="1282303"/>
            <a:ext cx="7886700" cy="2139553"/>
          </a:xfrm>
        </p:spPr>
        <p:txBody>
          <a:bodyPr>
            <a:normAutofit/>
          </a:bodyPr>
          <a:lstStyle/>
          <a:p>
            <a:r>
              <a:rPr lang="de-CH" sz="9600" dirty="0" err="1" smtClean="0"/>
              <a:t>Thank</a:t>
            </a:r>
            <a:r>
              <a:rPr lang="de-CH" sz="9600" dirty="0" smtClean="0"/>
              <a:t> </a:t>
            </a:r>
            <a:r>
              <a:rPr lang="de-CH" sz="9600" dirty="0" err="1" smtClean="0"/>
              <a:t>you</a:t>
            </a:r>
            <a:r>
              <a:rPr lang="de-CH" sz="9600" dirty="0" smtClean="0"/>
              <a:t>!</a:t>
            </a:r>
            <a:endParaRPr lang="de-CH" sz="9600" dirty="0"/>
          </a:p>
        </p:txBody>
      </p:sp>
    </p:spTree>
    <p:extLst>
      <p:ext uri="{BB962C8B-B14F-4D97-AF65-F5344CB8AC3E}">
        <p14:creationId xmlns:p14="http://schemas.microsoft.com/office/powerpoint/2010/main" val="238657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alitätssicherung - Intensivpflegestatio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26591"/>
            <a:ext cx="3527412" cy="218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28650" y="3815007"/>
            <a:ext cx="33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 smtClean="0"/>
              <a:t>Beau Site Bern</a:t>
            </a:r>
            <a:r>
              <a:rPr lang="de-CH" dirty="0" smtClean="0"/>
              <a:t>, </a:t>
            </a:r>
            <a:r>
              <a:rPr lang="de-CH" dirty="0" err="1" smtClean="0"/>
              <a:t>fully</a:t>
            </a:r>
            <a:r>
              <a:rPr lang="de-CH" dirty="0" smtClean="0"/>
              <a:t> </a:t>
            </a:r>
            <a:r>
              <a:rPr lang="de-CH" dirty="0" err="1" smtClean="0"/>
              <a:t>underground</a:t>
            </a:r>
            <a:r>
              <a:rPr lang="de-CH" dirty="0" smtClean="0"/>
              <a:t>, 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natural</a:t>
            </a:r>
            <a:r>
              <a:rPr lang="de-CH" dirty="0" smtClean="0"/>
              <a:t> light </a:t>
            </a:r>
            <a:endParaRPr lang="de-CH" dirty="0"/>
          </a:p>
        </p:txBody>
      </p:sp>
      <p:pic>
        <p:nvPicPr>
          <p:cNvPr id="1028" name="Picture 4" descr="Die Universitätsklinik für Intensivmedizin - Universitätsklinik für  Intensivmedizi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68" y="1626591"/>
            <a:ext cx="3553417" cy="218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5246557" y="3841374"/>
            <a:ext cx="3897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 smtClean="0"/>
              <a:t>Inselspital Bern, </a:t>
            </a:r>
            <a:r>
              <a:rPr lang="de-CH" sz="1600" dirty="0" err="1" smtClean="0"/>
              <a:t>two</a:t>
            </a:r>
            <a:r>
              <a:rPr lang="de-CH" sz="1600" dirty="0" smtClean="0"/>
              <a:t> </a:t>
            </a:r>
            <a:r>
              <a:rPr lang="de-CH" sz="1600" dirty="0" err="1" smtClean="0"/>
              <a:t>zones</a:t>
            </a:r>
            <a:r>
              <a:rPr lang="de-CH" sz="1600" dirty="0" smtClean="0"/>
              <a:t> (</a:t>
            </a:r>
            <a:r>
              <a:rPr lang="de-CH" sz="1600" dirty="0" err="1" smtClean="0"/>
              <a:t>one</a:t>
            </a:r>
            <a:r>
              <a:rPr lang="de-CH" sz="1600" dirty="0" smtClean="0"/>
              <a:t> </a:t>
            </a:r>
            <a:r>
              <a:rPr lang="de-CH" sz="1600" dirty="0" err="1" smtClean="0"/>
              <a:t>with</a:t>
            </a:r>
            <a:r>
              <a:rPr lang="de-CH" sz="1600" dirty="0" smtClean="0"/>
              <a:t> </a:t>
            </a:r>
            <a:r>
              <a:rPr lang="de-CH" sz="1600" dirty="0" err="1" smtClean="0"/>
              <a:t>natural</a:t>
            </a:r>
            <a:r>
              <a:rPr lang="de-CH" sz="1600" dirty="0" smtClean="0"/>
              <a:t> light </a:t>
            </a:r>
            <a:r>
              <a:rPr lang="de-CH" sz="1600" dirty="0" err="1" smtClean="0"/>
              <a:t>and</a:t>
            </a:r>
            <a:r>
              <a:rPr lang="de-CH" sz="1600" dirty="0" smtClean="0"/>
              <a:t> </a:t>
            </a:r>
            <a:r>
              <a:rPr lang="de-CH" sz="1600" dirty="0" err="1" smtClean="0"/>
              <a:t>one</a:t>
            </a:r>
            <a:r>
              <a:rPr lang="de-CH" sz="1600" dirty="0" smtClean="0"/>
              <a:t> </a:t>
            </a:r>
            <a:r>
              <a:rPr lang="de-CH" sz="1600" dirty="0" err="1" smtClean="0"/>
              <a:t>without</a:t>
            </a:r>
            <a:r>
              <a:rPr lang="de-CH" sz="1600" dirty="0" smtClean="0"/>
              <a:t>) </a:t>
            </a:r>
          </a:p>
          <a:p>
            <a:r>
              <a:rPr lang="de-CH" sz="1600" dirty="0" smtClean="0"/>
              <a:t>Much </a:t>
            </a:r>
            <a:r>
              <a:rPr lang="de-CH" sz="1600" dirty="0" err="1" smtClean="0"/>
              <a:t>higher</a:t>
            </a:r>
            <a:r>
              <a:rPr lang="de-CH" sz="1600" dirty="0" smtClean="0"/>
              <a:t> </a:t>
            </a:r>
            <a:r>
              <a:rPr lang="de-CH" sz="1600" dirty="0" err="1" smtClean="0"/>
              <a:t>patient</a:t>
            </a:r>
            <a:r>
              <a:rPr lang="de-CH" sz="1600" dirty="0" smtClean="0"/>
              <a:t> </a:t>
            </a:r>
            <a:r>
              <a:rPr lang="de-CH" sz="1600" dirty="0" err="1" smtClean="0"/>
              <a:t>volume</a:t>
            </a:r>
            <a:r>
              <a:rPr lang="de-CH" sz="1600" dirty="0" smtClean="0"/>
              <a:t> </a:t>
            </a:r>
            <a:r>
              <a:rPr lang="de-CH" sz="1600" dirty="0" err="1" smtClean="0"/>
              <a:t>and</a:t>
            </a:r>
            <a:r>
              <a:rPr lang="de-CH" sz="1600" dirty="0" smtClean="0"/>
              <a:t> </a:t>
            </a:r>
            <a:r>
              <a:rPr lang="de-CH" sz="1600" dirty="0" err="1" smtClean="0"/>
              <a:t>complexity</a:t>
            </a:r>
            <a:r>
              <a:rPr lang="de-CH" sz="1600" dirty="0" smtClean="0"/>
              <a:t> </a:t>
            </a:r>
            <a:endParaRPr lang="de-CH" sz="1600" dirty="0"/>
          </a:p>
        </p:txBody>
      </p:sp>
      <p:sp>
        <p:nvSpPr>
          <p:cNvPr id="8" name="Titel 8"/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3600" dirty="0"/>
              <a:t>I </a:t>
            </a:r>
            <a:r>
              <a:rPr lang="de-CH" sz="3600" dirty="0" err="1"/>
              <a:t>worked</a:t>
            </a:r>
            <a:r>
              <a:rPr lang="de-CH" sz="3600" dirty="0"/>
              <a:t> in </a:t>
            </a:r>
            <a:r>
              <a:rPr lang="de-CH" sz="3600" dirty="0" err="1"/>
              <a:t>two</a:t>
            </a:r>
            <a:r>
              <a:rPr lang="de-CH" sz="3600" dirty="0"/>
              <a:t> </a:t>
            </a:r>
            <a:r>
              <a:rPr lang="de-CH" sz="3600" dirty="0" err="1"/>
              <a:t>hospitals</a:t>
            </a:r>
            <a:r>
              <a:rPr lang="de-CH" sz="3600" dirty="0"/>
              <a:t> in Bern….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376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 </a:t>
            </a:r>
            <a:r>
              <a:rPr lang="de-CH" dirty="0" err="1" smtClean="0"/>
              <a:t>both</a:t>
            </a:r>
            <a:r>
              <a:rPr lang="de-CH" dirty="0" smtClean="0"/>
              <a:t> </a:t>
            </a:r>
            <a:r>
              <a:rPr lang="de-CH" dirty="0" err="1" smtClean="0"/>
              <a:t>nights</a:t>
            </a:r>
            <a:r>
              <a:rPr lang="de-CH" dirty="0" smtClean="0"/>
              <a:t> </a:t>
            </a:r>
            <a:r>
              <a:rPr lang="de-CH" dirty="0" err="1" smtClean="0"/>
              <a:t>looked</a:t>
            </a:r>
            <a:r>
              <a:rPr lang="de-CH" dirty="0" smtClean="0"/>
              <a:t> </a:t>
            </a:r>
            <a:r>
              <a:rPr lang="de-CH" dirty="0" err="1" smtClean="0"/>
              <a:t>something</a:t>
            </a:r>
            <a:r>
              <a:rPr lang="de-CH" dirty="0" smtClean="0"/>
              <a:t> like </a:t>
            </a:r>
            <a:r>
              <a:rPr lang="de-CH" dirty="0" err="1" smtClean="0"/>
              <a:t>this</a:t>
            </a:r>
            <a:r>
              <a:rPr lang="de-CH" dirty="0" smtClean="0"/>
              <a:t>… </a:t>
            </a:r>
            <a:endParaRPr lang="de-CH" dirty="0"/>
          </a:p>
        </p:txBody>
      </p:sp>
      <p:pic>
        <p:nvPicPr>
          <p:cNvPr id="4098" name="Picture 2" descr="GE HealthCare (United Kingdom)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4" y="1268016"/>
            <a:ext cx="4743451" cy="35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25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Circadian </a:t>
            </a:r>
            <a:r>
              <a:rPr lang="de-CH" dirty="0" err="1" smtClean="0"/>
              <a:t>disruption</a:t>
            </a:r>
            <a:r>
              <a:rPr lang="de-CH" dirty="0" smtClean="0"/>
              <a:t> in ICUs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Evidence </a:t>
            </a:r>
            <a:r>
              <a:rPr lang="en-US" dirty="0"/>
              <a:t>suggests that typical ICU lighting (dimly lit days, intermittent bright night light for care tasks) disrupts circadian rhythms (</a:t>
            </a:r>
            <a:r>
              <a:rPr lang="en-US" dirty="0" err="1"/>
              <a:t>Intihar</a:t>
            </a:r>
            <a:r>
              <a:rPr lang="en-US" dirty="0"/>
              <a:t> et al., 2021; </a:t>
            </a:r>
            <a:r>
              <a:rPr lang="en-US" dirty="0" err="1"/>
              <a:t>Jobanputra</a:t>
            </a:r>
            <a:r>
              <a:rPr lang="en-US" dirty="0"/>
              <a:t> et al., 2020). </a:t>
            </a:r>
            <a:endParaRPr lang="en-US" dirty="0" smtClean="0"/>
          </a:p>
          <a:p>
            <a:r>
              <a:rPr lang="en-US" dirty="0" smtClean="0"/>
              <a:t>Circadian </a:t>
            </a:r>
            <a:r>
              <a:rPr lang="en-US" dirty="0"/>
              <a:t>misalignment is linked to delirium and slower recovery (Madrid-Navarro et al., 2015; Li et al., 2023). 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ay </a:t>
            </a:r>
            <a:r>
              <a:rPr lang="en-US" dirty="0"/>
              <a:t>be explained by </a:t>
            </a:r>
            <a:r>
              <a:rPr lang="en-US" dirty="0" smtClean="0"/>
              <a:t>a </a:t>
            </a:r>
            <a:r>
              <a:rPr lang="en-US" dirty="0"/>
              <a:t>melatonin/cortisol dysregulation.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522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Current</a:t>
            </a:r>
            <a:r>
              <a:rPr lang="de-CH" dirty="0" smtClean="0"/>
              <a:t> </a:t>
            </a:r>
            <a:r>
              <a:rPr lang="de-CH" dirty="0" err="1" smtClean="0"/>
              <a:t>trials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Observational data suggest that natural light exposure reduces delirium and shortens stay (Lee et al., 2020; </a:t>
            </a:r>
            <a:r>
              <a:rPr lang="en-US" dirty="0" err="1"/>
              <a:t>Jafarifiroozabadi</a:t>
            </a:r>
            <a:r>
              <a:rPr lang="en-US" dirty="0"/>
              <a:t> et al., 2022).</a:t>
            </a:r>
            <a:endParaRPr lang="de-CH" dirty="0"/>
          </a:p>
          <a:p>
            <a:r>
              <a:rPr lang="en-US" dirty="0"/>
              <a:t>In a small pilot RCT, </a:t>
            </a:r>
            <a:r>
              <a:rPr lang="en-US" dirty="0" err="1"/>
              <a:t>Gehlbach</a:t>
            </a:r>
            <a:r>
              <a:rPr lang="en-US" dirty="0"/>
              <a:t> et al. show that scheduled bright light can re-entrain circadian timing (2018). </a:t>
            </a:r>
            <a:endParaRPr lang="en-US" dirty="0" smtClean="0"/>
          </a:p>
          <a:p>
            <a:r>
              <a:rPr lang="en-US" dirty="0" smtClean="0"/>
              <a:t>Yet, there is a lack of high-quality multicenter RCTs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8515350" y="53400"/>
            <a:ext cx="614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200" dirty="0" smtClean="0">
                <a:solidFill>
                  <a:srgbClr val="FF0000"/>
                </a:solidFill>
              </a:rPr>
              <a:t>!</a:t>
            </a:r>
            <a:endParaRPr lang="de-CH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4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IDEA! </a:t>
            </a:r>
            <a:endParaRPr lang="de-CH" dirty="0"/>
          </a:p>
        </p:txBody>
      </p:sp>
      <p:pic>
        <p:nvPicPr>
          <p:cNvPr id="4" name="Picture 2" descr="21,000+ Light Cone Stock Illustrations, Royalty-Free Vector Graphics &amp; Clip  Art - iStock | Spotlight, Lights, Beam of ligh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62900" y="537114"/>
            <a:ext cx="3033576" cy="531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r="7030" b="29580"/>
          <a:stretch/>
        </p:blipFill>
        <p:spPr>
          <a:xfrm>
            <a:off x="716764" y="1105468"/>
            <a:ext cx="3010176" cy="3848669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>
            <a:off x="373380" y="1729740"/>
            <a:ext cx="548640" cy="152400"/>
          </a:xfrm>
          <a:prstGeom prst="straightConnector1">
            <a:avLst/>
          </a:prstGeom>
          <a:ln w="76200">
            <a:solidFill>
              <a:srgbClr val="F5EB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2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IDEA!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7030" b="29580"/>
          <a:stretch/>
        </p:blipFill>
        <p:spPr>
          <a:xfrm>
            <a:off x="716764" y="1105468"/>
            <a:ext cx="3010176" cy="3848669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>
            <a:off x="373380" y="1729740"/>
            <a:ext cx="548640" cy="152400"/>
          </a:xfrm>
          <a:prstGeom prst="straightConnector1">
            <a:avLst/>
          </a:prstGeom>
          <a:ln w="76200">
            <a:solidFill>
              <a:srgbClr val="F5EB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4076700" y="1036320"/>
            <a:ext cx="256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Standard </a:t>
            </a:r>
            <a:r>
              <a:rPr lang="de-CH" dirty="0" err="1" smtClean="0"/>
              <a:t>lux</a:t>
            </a:r>
            <a:r>
              <a:rPr lang="de-CH" dirty="0" smtClean="0"/>
              <a:t> </a:t>
            </a:r>
            <a:r>
              <a:rPr lang="de-CH" dirty="0" err="1" smtClean="0"/>
              <a:t>sensor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4229100" y="1787855"/>
            <a:ext cx="326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Color </a:t>
            </a:r>
            <a:r>
              <a:rPr lang="de-CH" dirty="0" err="1" smtClean="0"/>
              <a:t>temperature</a:t>
            </a:r>
            <a:r>
              <a:rPr lang="de-CH" dirty="0" smtClean="0"/>
              <a:t> </a:t>
            </a:r>
            <a:r>
              <a:rPr lang="de-CH" dirty="0" err="1" smtClean="0"/>
              <a:t>sensor</a:t>
            </a:r>
            <a:endParaRPr lang="de-CH" dirty="0"/>
          </a:p>
        </p:txBody>
      </p:sp>
      <p:sp>
        <p:nvSpPr>
          <p:cNvPr id="10" name="Textfeld 9"/>
          <p:cNvSpPr txBox="1"/>
          <p:nvPr/>
        </p:nvSpPr>
        <p:spPr>
          <a:xfrm>
            <a:off x="4229100" y="2557078"/>
            <a:ext cx="451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Adjust</a:t>
            </a:r>
            <a:r>
              <a:rPr lang="de-CH" dirty="0" smtClean="0"/>
              <a:t> </a:t>
            </a:r>
            <a:r>
              <a:rPr lang="de-CH" dirty="0" err="1" smtClean="0"/>
              <a:t>screen</a:t>
            </a:r>
            <a:r>
              <a:rPr lang="de-CH" dirty="0" smtClean="0"/>
              <a:t> </a:t>
            </a:r>
            <a:r>
              <a:rPr lang="de-CH" dirty="0" err="1" smtClean="0"/>
              <a:t>brightnes</a:t>
            </a:r>
            <a:r>
              <a:rPr lang="de-CH" dirty="0" smtClean="0"/>
              <a:t> </a:t>
            </a:r>
            <a:r>
              <a:rPr lang="de-CH" dirty="0" err="1" smtClean="0"/>
              <a:t>based</a:t>
            </a:r>
            <a:r>
              <a:rPr lang="de-CH" dirty="0" smtClean="0"/>
              <a:t> on </a:t>
            </a:r>
            <a:r>
              <a:rPr lang="de-CH" dirty="0" err="1" smtClean="0"/>
              <a:t>lux</a:t>
            </a:r>
            <a:r>
              <a:rPr lang="de-CH" dirty="0" smtClean="0"/>
              <a:t> + CCT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4533900" y="3761901"/>
            <a:ext cx="326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Optimizing</a:t>
            </a:r>
            <a:r>
              <a:rPr lang="de-CH" dirty="0" smtClean="0"/>
              <a:t> </a:t>
            </a:r>
            <a:r>
              <a:rPr lang="de-CH" dirty="0" err="1" smtClean="0"/>
              <a:t>exposure</a:t>
            </a:r>
            <a:r>
              <a:rPr lang="de-CH" dirty="0" smtClean="0"/>
              <a:t>/</a:t>
            </a:r>
            <a:r>
              <a:rPr lang="de-CH" dirty="0" err="1" smtClean="0"/>
              <a:t>flash</a:t>
            </a:r>
            <a:r>
              <a:rPr lang="de-CH" dirty="0" smtClean="0"/>
              <a:t> </a:t>
            </a:r>
            <a:r>
              <a:rPr lang="de-CH" dirty="0" err="1" smtClean="0"/>
              <a:t>lighting</a:t>
            </a:r>
            <a:r>
              <a:rPr lang="de-CH" dirty="0" smtClean="0"/>
              <a:t> </a:t>
            </a:r>
            <a:r>
              <a:rPr lang="de-CH" dirty="0" err="1" smtClean="0"/>
              <a:t>conditions</a:t>
            </a:r>
            <a:endParaRPr lang="de-CH" dirty="0"/>
          </a:p>
        </p:txBody>
      </p:sp>
      <p:cxnSp>
        <p:nvCxnSpPr>
          <p:cNvPr id="6" name="Gerade Verbindung mit Pfeil 5"/>
          <p:cNvCxnSpPr>
            <a:stCxn id="3" idx="1"/>
          </p:cNvCxnSpPr>
          <p:nvPr/>
        </p:nvCxnSpPr>
        <p:spPr>
          <a:xfrm flipH="1">
            <a:off x="1645719" y="1220986"/>
            <a:ext cx="2430981" cy="66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1874982" y="1966368"/>
            <a:ext cx="2354118" cy="77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2512292" y="2763798"/>
            <a:ext cx="1619154" cy="37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1874982" y="3970862"/>
            <a:ext cx="2604172" cy="27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88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Harnessing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/>
              <a:t>Android Phone Sensor </a:t>
            </a:r>
            <a:r>
              <a:rPr lang="de-CH" dirty="0" smtClean="0"/>
              <a:t>Data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1" y="1369219"/>
            <a:ext cx="4284544" cy="32635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Light-dark </a:t>
            </a:r>
            <a:r>
              <a:rPr lang="en-US" dirty="0"/>
              <a:t>patterns may be especially relevant in the severely ill population of ICU patients (frequently sedated, on mechanical ventilation, severely ill, with a continuous noise background)</a:t>
            </a:r>
          </a:p>
          <a:p>
            <a:r>
              <a:rPr lang="en-US" dirty="0" smtClean="0"/>
              <a:t>Strategically </a:t>
            </a:r>
            <a:r>
              <a:rPr lang="en-US" dirty="0"/>
              <a:t>implement ICU lighting: maximizing daytime brightness and minimizing nocturnal light may help restore </a:t>
            </a:r>
            <a:r>
              <a:rPr lang="en-US" dirty="0" smtClean="0"/>
              <a:t>adult ICU patients</a:t>
            </a:r>
            <a:r>
              <a:rPr lang="en-US" dirty="0"/>
              <a:t>’ circadian </a:t>
            </a:r>
            <a:r>
              <a:rPr lang="en-US" dirty="0" smtClean="0"/>
              <a:t>rhythms, </a:t>
            </a:r>
            <a:r>
              <a:rPr lang="en-US" dirty="0"/>
              <a:t>potentially lowering delirium risk and improving </a:t>
            </a:r>
            <a:r>
              <a:rPr lang="en-US" dirty="0" smtClean="0"/>
              <a:t>recovery (composite of ICU survival and coma-free state at ICU discharge).</a:t>
            </a:r>
            <a:r>
              <a:rPr lang="de-CH" dirty="0" smtClean="0"/>
              <a:t> </a:t>
            </a:r>
          </a:p>
        </p:txBody>
      </p:sp>
      <p:pic>
        <p:nvPicPr>
          <p:cNvPr id="17410" name="Picture 2" descr="Patientinnen, Patienten und Angehörige - Universitätsklinik für  Intensivmedizi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53" y="1760561"/>
            <a:ext cx="3422172" cy="228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97495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Titel Insel Gruppe">
  <a:themeElements>
    <a:clrScheme name="Inselspital Gruppe">
      <a:dk1>
        <a:srgbClr val="000000"/>
      </a:dk1>
      <a:lt1>
        <a:srgbClr val="FFFFFF"/>
      </a:lt1>
      <a:dk2>
        <a:srgbClr val="677078"/>
      </a:dk2>
      <a:lt2>
        <a:srgbClr val="009670"/>
      </a:lt2>
      <a:accent1>
        <a:srgbClr val="677078"/>
      </a:accent1>
      <a:accent2>
        <a:srgbClr val="009670"/>
      </a:accent2>
      <a:accent3>
        <a:srgbClr val="6CA5DA"/>
      </a:accent3>
      <a:accent4>
        <a:srgbClr val="E5CBD6"/>
      </a:accent4>
      <a:accent5>
        <a:srgbClr val="EE8F7A"/>
      </a:accent5>
      <a:accent6>
        <a:srgbClr val="D1E2B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sel-Gruppe_Praesentation_16zu9_Template V1.potx" id="{E5816D2F-C793-411F-90BC-E7210B941246}" vid="{6F151C17-1CB2-4B34-8B8B-1BB7A3A7C848}"/>
    </a:ext>
  </a:extLst>
</a:theme>
</file>

<file path=ppt/theme/theme2.xml><?xml version="1.0" encoding="utf-8"?>
<a:theme xmlns:a="http://schemas.openxmlformats.org/drawingml/2006/main" name="Master Inhalt Insel Gruppe 18pt">
  <a:themeElements>
    <a:clrScheme name="Insel Gruppe">
      <a:dk1>
        <a:srgbClr val="000000"/>
      </a:dk1>
      <a:lt1>
        <a:srgbClr val="FFFFFF"/>
      </a:lt1>
      <a:dk2>
        <a:srgbClr val="677078"/>
      </a:dk2>
      <a:lt2>
        <a:srgbClr val="009670"/>
      </a:lt2>
      <a:accent1>
        <a:srgbClr val="677078"/>
      </a:accent1>
      <a:accent2>
        <a:srgbClr val="009670"/>
      </a:accent2>
      <a:accent3>
        <a:srgbClr val="6CA5DA"/>
      </a:accent3>
      <a:accent4>
        <a:srgbClr val="E5CBD6"/>
      </a:accent4>
      <a:accent5>
        <a:srgbClr val="EE8F7A"/>
      </a:accent5>
      <a:accent6>
        <a:srgbClr val="D1E2B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sel-Gruppe_Praesentation_16zu9_Template V1.potx" id="{E5816D2F-C793-411F-90BC-E7210B941246}" vid="{FA56EE4E-A905-465D-A7C7-E3ACD8E23ECB}"/>
    </a:ext>
  </a:extLst>
</a:theme>
</file>

<file path=ppt/theme/theme3.xml><?xml version="1.0" encoding="utf-8"?>
<a:theme xmlns:a="http://schemas.openxmlformats.org/drawingml/2006/main" name="Master Inhalt Insel Gruppe 14pt">
  <a:themeElements>
    <a:clrScheme name="Insel Gruppe">
      <a:dk1>
        <a:srgbClr val="000000"/>
      </a:dk1>
      <a:lt1>
        <a:srgbClr val="FFFFFF"/>
      </a:lt1>
      <a:dk2>
        <a:srgbClr val="677078"/>
      </a:dk2>
      <a:lt2>
        <a:srgbClr val="009670"/>
      </a:lt2>
      <a:accent1>
        <a:srgbClr val="677078"/>
      </a:accent1>
      <a:accent2>
        <a:srgbClr val="009670"/>
      </a:accent2>
      <a:accent3>
        <a:srgbClr val="6CA5DA"/>
      </a:accent3>
      <a:accent4>
        <a:srgbClr val="E5CBD6"/>
      </a:accent4>
      <a:accent5>
        <a:srgbClr val="EE8F7A"/>
      </a:accent5>
      <a:accent6>
        <a:srgbClr val="D1E2B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sel-Gruppe_Praesentation_16zu9_Template V1.potx" id="{E5816D2F-C793-411F-90BC-E7210B941246}" vid="{E170FFD4-6D31-4622-891B-DC3674669101}"/>
    </a:ext>
  </a:extLst>
</a:theme>
</file>

<file path=ppt/theme/theme4.xml><?xml version="1.0" encoding="utf-8"?>
<a:theme xmlns:a="http://schemas.openxmlformats.org/drawingml/2006/main" name="Master Inhalt Insel Gruppe 12pt">
  <a:themeElements>
    <a:clrScheme name="Insel Gruppe">
      <a:dk1>
        <a:srgbClr val="000000"/>
      </a:dk1>
      <a:lt1>
        <a:srgbClr val="FFFFFF"/>
      </a:lt1>
      <a:dk2>
        <a:srgbClr val="677078"/>
      </a:dk2>
      <a:lt2>
        <a:srgbClr val="009670"/>
      </a:lt2>
      <a:accent1>
        <a:srgbClr val="677078"/>
      </a:accent1>
      <a:accent2>
        <a:srgbClr val="009670"/>
      </a:accent2>
      <a:accent3>
        <a:srgbClr val="6CA5DA"/>
      </a:accent3>
      <a:accent4>
        <a:srgbClr val="E5CBD6"/>
      </a:accent4>
      <a:accent5>
        <a:srgbClr val="EE8F7A"/>
      </a:accent5>
      <a:accent6>
        <a:srgbClr val="D1E2B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sel-Gruppe_Praesentation_16zu9_Template V1.potx" id="{E5816D2F-C793-411F-90BC-E7210B941246}" vid="{C019777D-46B7-4574-AC67-18D9B9227195}"/>
    </a:ext>
  </a:extLst>
</a:theme>
</file>

<file path=ppt/theme/theme5.xml><?xml version="1.0" encoding="utf-8"?>
<a:theme xmlns:a="http://schemas.openxmlformats.org/drawingml/2006/main" name="Master Inhalt Insel Gruppe 10pt">
  <a:themeElements>
    <a:clrScheme name="Insel Gruppe">
      <a:dk1>
        <a:srgbClr val="000000"/>
      </a:dk1>
      <a:lt1>
        <a:srgbClr val="FFFFFF"/>
      </a:lt1>
      <a:dk2>
        <a:srgbClr val="677078"/>
      </a:dk2>
      <a:lt2>
        <a:srgbClr val="009670"/>
      </a:lt2>
      <a:accent1>
        <a:srgbClr val="677078"/>
      </a:accent1>
      <a:accent2>
        <a:srgbClr val="009670"/>
      </a:accent2>
      <a:accent3>
        <a:srgbClr val="6CA5DA"/>
      </a:accent3>
      <a:accent4>
        <a:srgbClr val="E5CBD6"/>
      </a:accent4>
      <a:accent5>
        <a:srgbClr val="EE8F7A"/>
      </a:accent5>
      <a:accent6>
        <a:srgbClr val="D1E2B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sel-Gruppe_Praesentation_16zu9_Template V1.potx" id="{E5816D2F-C793-411F-90BC-E7210B941246}" vid="{1FC80DBF-3C10-4D5F-BB1D-20966E8DBD72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7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908</Words>
  <Application>Microsoft Office PowerPoint</Application>
  <PresentationFormat>Bildschirmpräsentation (16:9)</PresentationFormat>
  <Paragraphs>98</Paragraphs>
  <Slides>24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24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Master Titel Insel Gruppe</vt:lpstr>
      <vt:lpstr>Master Inhalt Insel Gruppe 18pt</vt:lpstr>
      <vt:lpstr>Master Inhalt Insel Gruppe 14pt</vt:lpstr>
      <vt:lpstr>Master Inhalt Insel Gruppe 12pt</vt:lpstr>
      <vt:lpstr>Master Inhalt Insel Gruppe 10pt</vt:lpstr>
      <vt:lpstr>Office Theme</vt:lpstr>
      <vt:lpstr>Light and Dark in ICUs: Circadian Disruption, Delirium, and Recovery Outcomes</vt:lpstr>
      <vt:lpstr>Circadian Rhythm</vt:lpstr>
      <vt:lpstr>PowerPoint-Präsentation</vt:lpstr>
      <vt:lpstr>In both nights looked something like this… </vt:lpstr>
      <vt:lpstr>Circadian disruption in ICUs</vt:lpstr>
      <vt:lpstr>Current trials </vt:lpstr>
      <vt:lpstr>IDEA! </vt:lpstr>
      <vt:lpstr>IDEA! </vt:lpstr>
      <vt:lpstr>Harnessing the Android Phone Sensor Data</vt:lpstr>
      <vt:lpstr>A Light sensor on the phone could be very helpful in this case!  </vt:lpstr>
      <vt:lpstr>Findings</vt:lpstr>
      <vt:lpstr>Day vs. Night Illuminance</vt:lpstr>
      <vt:lpstr>Corresponding light and dim recordings</vt:lpstr>
      <vt:lpstr>Indoor vs. Outdoor Illuminance </vt:lpstr>
      <vt:lpstr>Boxplots</vt:lpstr>
      <vt:lpstr>Night time bright spikes: </vt:lpstr>
      <vt:lpstr>Conclusion</vt:lpstr>
      <vt:lpstr>PowerPoint-Präsentation</vt:lpstr>
      <vt:lpstr>Comparison to other literature: </vt:lpstr>
      <vt:lpstr>Relevance I</vt:lpstr>
      <vt:lpstr>Relevance II</vt:lpstr>
      <vt:lpstr>Future Outlooks</vt:lpstr>
      <vt:lpstr>CIRCADIAN-ICU Trial (proposal ) </vt:lpstr>
      <vt:lpstr>Thank you!</vt:lpstr>
    </vt:vector>
  </TitlesOfParts>
  <Company>Insel Gruppe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Lighting in ICUs: Circadian Disruption, Delirium, and Recovery Outcomes</dc:title>
  <dc:creator>Deckarm, Sarah Alexandra Nurgasa</dc:creator>
  <cp:lastModifiedBy>Deckarm, Sarah Alexandra Nurgasa</cp:lastModifiedBy>
  <cp:revision>18</cp:revision>
  <dcterms:created xsi:type="dcterms:W3CDTF">2025-06-29T05:37:51Z</dcterms:created>
  <dcterms:modified xsi:type="dcterms:W3CDTF">2025-06-29T08:20:12Z</dcterms:modified>
</cp:coreProperties>
</file>