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FCF"/>
    <a:srgbClr val="ED759C"/>
    <a:srgbClr val="EE8A1C"/>
    <a:srgbClr val="96D4E5"/>
    <a:srgbClr val="4D4D4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B992F-91B5-4022-AF93-95881C5AB9E1}" type="datetimeFigureOut">
              <a:rPr lang="fr-FR" smtClean="0"/>
              <a:pPr/>
              <a:t>03/12/2014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6DB95-9134-4CF0-83F0-83B3352A5B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14D67-FB5A-41CD-AA44-96A5D3AA3B19}" type="datetimeFigureOut">
              <a:rPr lang="fr-FR" smtClean="0"/>
              <a:pPr/>
              <a:t>03/12/2014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3B30D-42B0-4058-8831-FF9376C4A7E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2107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3563366" y="1916832"/>
            <a:ext cx="2016125" cy="432048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fr-FR" dirty="0" smtClean="0">
                <a:latin typeface="Sofia Pro Light" pitchFamily="34" charset="0"/>
              </a:rPr>
              <a:t>Date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1208" y="2492896"/>
            <a:ext cx="3960440" cy="1296144"/>
          </a:xfrm>
        </p:spPr>
        <p:txBody>
          <a:bodyPr>
            <a:normAutofit/>
          </a:bodyPr>
          <a:lstStyle>
            <a:lvl1pPr algn="ctr">
              <a:defRPr sz="2300" spc="3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87252" y="3886200"/>
            <a:ext cx="3168352" cy="694928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88" y="2348880"/>
            <a:ext cx="106680" cy="91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78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42798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656A7357-EB2B-4F58-9069-174B3FAF80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8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78725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88024" y="1412776"/>
            <a:ext cx="3898776" cy="4713387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84" y="1556792"/>
            <a:ext cx="3419856" cy="4291584"/>
          </a:xfrm>
          <a:prstGeom prst="rect">
            <a:avLst/>
          </a:prstGeom>
        </p:spPr>
      </p:pic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241840" cy="72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611188" y="1412776"/>
            <a:ext cx="3960812" cy="4680049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5854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5" Type="http://schemas.openxmlformats.org/officeDocument/2006/relationships/image" Target="../media/image1.jpeg"/><Relationship Id="rId10" Type="http://schemas.openxmlformats.org/officeDocument/2006/relationships/image" Target="../media/image6.jpeg"/><Relationship Id="rId4" Type="http://schemas.openxmlformats.org/officeDocument/2006/relationships/theme" Target="../theme/theme1.xml"/><Relationship Id="rId9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241840" cy="72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42798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8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0" b="1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656A7357-EB2B-4F58-9069-174B3FAF808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26" name="Picture 2" descr="C:\Users\stephane\_travail\- elle &amp; lui -\ENIB\ENIB PTT JPG\LOGO ENIB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8997"/>
            <a:ext cx="1420813" cy="6397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ephane\_travail\- elle &amp; lui -\ENIB\ENIB PTT JPG\FILE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65" y="620688"/>
            <a:ext cx="39687" cy="658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90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rgbClr val="4D4D4F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92075" indent="-92075" algn="l" defTabSz="914400" rtl="0" eaLnBrk="1" latinLnBrk="0" hangingPunct="1">
        <a:spcBef>
          <a:spcPct val="20000"/>
        </a:spcBef>
        <a:buFontTx/>
        <a:buBlip>
          <a:blip r:embed="rId8"/>
        </a:buBlip>
        <a:defRPr sz="14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1pPr>
      <a:lvl2pPr marL="357188" indent="-109538" algn="l" defTabSz="914400" rtl="0" eaLnBrk="1" latinLnBrk="0" hangingPunct="1">
        <a:spcBef>
          <a:spcPct val="20000"/>
        </a:spcBef>
        <a:buFontTx/>
        <a:buBlip>
          <a:blip r:embed="rId9"/>
        </a:buBlip>
        <a:defRPr sz="12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2pPr>
      <a:lvl3pPr marL="630238" indent="-109538" algn="l" defTabSz="914400" rtl="0" eaLnBrk="1" latinLnBrk="0" hangingPunct="1">
        <a:spcBef>
          <a:spcPct val="20000"/>
        </a:spcBef>
        <a:buFontTx/>
        <a:buBlip>
          <a:blip r:embed="rId10"/>
        </a:buBlip>
        <a:defRPr sz="10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3pPr>
      <a:lvl4pPr marL="895350" indent="-119063" algn="l" defTabSz="914400" rtl="0" eaLnBrk="1" latinLnBrk="0" hangingPunct="1">
        <a:spcBef>
          <a:spcPct val="20000"/>
        </a:spcBef>
        <a:buFontTx/>
        <a:buBlip>
          <a:blip r:embed="rId11"/>
        </a:buBlip>
        <a:defRPr sz="10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4pPr>
      <a:lvl5pPr marL="1252538" indent="0" algn="l" defTabSz="914400" rtl="0" eaLnBrk="1" latinLnBrk="0" hangingPunct="1">
        <a:spcBef>
          <a:spcPct val="20000"/>
        </a:spcBef>
        <a:buFont typeface="Arial" pitchFamily="34" charset="0"/>
        <a:buNone/>
        <a:tabLst/>
        <a:defRPr sz="12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PixelSense</a:t>
            </a:r>
            <a:endParaRPr lang="fr-FR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2987252" y="3714752"/>
            <a:ext cx="3168352" cy="100013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Valentin </a:t>
            </a:r>
            <a:r>
              <a:rPr lang="fr-FR" dirty="0" err="1" smtClean="0"/>
              <a:t>Bodereau</a:t>
            </a:r>
            <a:endParaRPr lang="fr-FR" dirty="0" smtClean="0"/>
          </a:p>
          <a:p>
            <a:r>
              <a:rPr lang="fr-FR" dirty="0" smtClean="0"/>
              <a:t>Fabien </a:t>
            </a:r>
            <a:r>
              <a:rPr lang="fr-FR" dirty="0" err="1" smtClean="0"/>
              <a:t>Larvor</a:t>
            </a:r>
            <a:endParaRPr lang="fr-FR" dirty="0" smtClean="0"/>
          </a:p>
          <a:p>
            <a:r>
              <a:rPr lang="fr-FR" dirty="0" smtClean="0"/>
              <a:t>Thibault </a:t>
            </a:r>
            <a:r>
              <a:rPr lang="fr-FR" dirty="0" err="1" smtClean="0"/>
              <a:t>Riou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10/12/2014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0214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Etablir un </a:t>
            </a:r>
            <a:r>
              <a:rPr lang="fr-FR" dirty="0" smtClean="0"/>
              <a:t>tutoriel permettant l'utilisation "facile et rapide" </a:t>
            </a:r>
            <a:r>
              <a:rPr lang="fr-FR" dirty="0" smtClean="0"/>
              <a:t>de l'imprimante </a:t>
            </a:r>
            <a:r>
              <a:rPr lang="fr-FR" dirty="0" smtClean="0"/>
              <a:t>3D Form1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Etablir un tutoriel facilitant l’implémentation de l’utilisation de tags avec la table </a:t>
            </a:r>
            <a:r>
              <a:rPr lang="fr-FR" dirty="0" err="1" smtClean="0"/>
              <a:t>PixelSense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Mettre à jour </a:t>
            </a:r>
            <a:r>
              <a:rPr lang="fr-FR" dirty="0" smtClean="0"/>
              <a:t>un </a:t>
            </a:r>
            <a:r>
              <a:rPr lang="fr-FR" dirty="0" err="1" smtClean="0"/>
              <a:t>demonstrateur</a:t>
            </a:r>
            <a:r>
              <a:rPr lang="fr-FR" dirty="0" smtClean="0"/>
              <a:t> </a:t>
            </a:r>
            <a:r>
              <a:rPr lang="fr-FR" dirty="0" smtClean="0"/>
              <a:t>sur </a:t>
            </a:r>
            <a:r>
              <a:rPr lang="fr-FR" dirty="0" err="1" smtClean="0"/>
              <a:t>PixelSense</a:t>
            </a:r>
            <a:r>
              <a:rPr lang="fr-FR" dirty="0" smtClean="0"/>
              <a:t> SUR40 rajoutant une interaction avec des objets tangibles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500174"/>
            <a:ext cx="3898900" cy="191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357562"/>
            <a:ext cx="375049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Technologique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Compétences mises en œuvres :</a:t>
            </a:r>
          </a:p>
          <a:p>
            <a:pPr lvl="1"/>
            <a:r>
              <a:rPr lang="fr-FR" dirty="0" smtClean="0"/>
              <a:t>C#, .Net</a:t>
            </a:r>
          </a:p>
          <a:p>
            <a:pPr lvl="1"/>
            <a:r>
              <a:rPr lang="fr-FR" dirty="0" err="1" smtClean="0"/>
              <a:t>Unity</a:t>
            </a:r>
            <a:endParaRPr lang="fr-FR" dirty="0" smtClean="0"/>
          </a:p>
          <a:p>
            <a:pPr lvl="1"/>
            <a:r>
              <a:rPr lang="fr-FR" dirty="0" err="1" smtClean="0"/>
              <a:t>Blender</a:t>
            </a:r>
            <a:endParaRPr lang="fr-FR" dirty="0" smtClean="0"/>
          </a:p>
          <a:p>
            <a:pPr lvl="1"/>
            <a:r>
              <a:rPr lang="fr-FR" dirty="0" smtClean="0"/>
              <a:t>SDK Surface 2.0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Matériel utilisé :</a:t>
            </a:r>
          </a:p>
          <a:p>
            <a:pPr lvl="1"/>
            <a:r>
              <a:rPr lang="fr-FR" dirty="0" smtClean="0"/>
              <a:t>Table Samsung SUR-40</a:t>
            </a:r>
          </a:p>
          <a:p>
            <a:pPr lvl="1"/>
            <a:r>
              <a:rPr lang="fr-FR" dirty="0" smtClean="0"/>
              <a:t>Imprimante Form1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Pratiques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126</Words>
  <Application>Microsoft Office PowerPoint</Application>
  <PresentationFormat>Affichage à l'écran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PixelSense</vt:lpstr>
      <vt:lpstr>Introduction</vt:lpstr>
      <vt:lpstr>Contexte Technologique</vt:lpstr>
      <vt:lpstr>Pratiques Scrum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</dc:creator>
  <cp:lastModifiedBy>default</cp:lastModifiedBy>
  <cp:revision>53</cp:revision>
  <dcterms:created xsi:type="dcterms:W3CDTF">2012-07-19T14:45:53Z</dcterms:created>
  <dcterms:modified xsi:type="dcterms:W3CDTF">2014-12-03T15:57:29Z</dcterms:modified>
</cp:coreProperties>
</file>