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63" r:id="rId4"/>
    <p:sldId id="266" r:id="rId5"/>
    <p:sldId id="260" r:id="rId6"/>
    <p:sldId id="261" r:id="rId7"/>
    <p:sldId id="264" r:id="rId8"/>
    <p:sldId id="265" r:id="rId9"/>
    <p:sldId id="262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FCF"/>
    <a:srgbClr val="ED759C"/>
    <a:srgbClr val="EE8A1C"/>
    <a:srgbClr val="96D4E5"/>
    <a:srgbClr val="4D4D4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B992F-91B5-4022-AF93-95881C5AB9E1}" type="datetimeFigureOut">
              <a:rPr lang="fr-FR" smtClean="0"/>
              <a:pPr/>
              <a:t>05/12/2014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6DB95-9134-4CF0-83F0-83B3352A5B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14D67-FB5A-41CD-AA44-96A5D3AA3B19}" type="datetimeFigureOut">
              <a:rPr lang="fr-FR" smtClean="0"/>
              <a:pPr/>
              <a:t>05/12/2014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3B30D-42B0-4058-8831-FF9376C4A7E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2107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3563366" y="1916832"/>
            <a:ext cx="2016125" cy="432048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fr-FR" dirty="0" smtClean="0">
                <a:latin typeface="Sofia Pro Light" pitchFamily="34" charset="0"/>
              </a:rPr>
              <a:t>Date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91208" y="2492896"/>
            <a:ext cx="3960440" cy="1296144"/>
          </a:xfrm>
        </p:spPr>
        <p:txBody>
          <a:bodyPr>
            <a:normAutofit/>
          </a:bodyPr>
          <a:lstStyle>
            <a:lvl1pPr algn="ctr">
              <a:defRPr sz="2300" spc="3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87252" y="3886200"/>
            <a:ext cx="3168352" cy="694928"/>
          </a:xfrm>
        </p:spPr>
        <p:txBody>
          <a:bodyPr>
            <a:normAutofit/>
          </a:bodyPr>
          <a:lstStyle>
            <a:lvl1pPr marL="0" indent="0" algn="ctr">
              <a:buNone/>
              <a:defRPr sz="1800" spc="3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18088" y="2348880"/>
            <a:ext cx="106680" cy="9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784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42798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fr-FR" dirty="0" smtClean="0"/>
              <a:t>Brest, le 10 décembre 2014</a:t>
            </a:r>
            <a:endParaRPr lang="fr-FR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5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656A7357-EB2B-4F58-9069-174B3FAF808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7544" y="6356350"/>
            <a:ext cx="3888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800" b="1" smtClean="0"/>
            </a:lvl1pPr>
          </a:lstStyle>
          <a:p>
            <a:r>
              <a:rPr lang="fr-FR" dirty="0" smtClean="0"/>
              <a:t>f0larvor@enib.fr, v0bodere@enib.fr, t2riou@enib.fr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787258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88024" y="1412776"/>
            <a:ext cx="3898776" cy="4713387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Brest, le 10 décembre 2014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800" b="1" smtClean="0"/>
            </a:lvl1pPr>
          </a:lstStyle>
          <a:p>
            <a:r>
              <a:rPr lang="fr-FR" dirty="0" smtClean="0"/>
              <a:t>f0larvor@enib.fr, v0bodere@enib.fr, t2riou@enib.fr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12584" y="1556792"/>
            <a:ext cx="3419856" cy="4291584"/>
          </a:xfrm>
          <a:prstGeom prst="rect">
            <a:avLst/>
          </a:prstGeom>
        </p:spPr>
      </p:pic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2498512" y="620688"/>
            <a:ext cx="5241840" cy="7200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611188" y="1412776"/>
            <a:ext cx="3960812" cy="4680049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258542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image" Target="../media/image7.jpeg"/><Relationship Id="rId5" Type="http://schemas.openxmlformats.org/officeDocument/2006/relationships/image" Target="../media/image1.jpeg"/><Relationship Id="rId10" Type="http://schemas.openxmlformats.org/officeDocument/2006/relationships/image" Target="../media/image6.jpeg"/><Relationship Id="rId4" Type="http://schemas.openxmlformats.org/officeDocument/2006/relationships/theme" Target="../theme/theme1.xml"/><Relationship Id="rId9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498512" y="620688"/>
            <a:ext cx="5241840" cy="7200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42798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fr-FR" dirty="0" smtClean="0"/>
              <a:t>Brest, le 10 décembre 2014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7544" y="6356350"/>
            <a:ext cx="3888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800" b="1" smtClean="0"/>
            </a:lvl1pPr>
          </a:lstStyle>
          <a:p>
            <a:r>
              <a:rPr lang="fr-FR" dirty="0" smtClean="0"/>
              <a:t>f0larvor@enib.fr, v0bodere@enib.fr, t2riou@enib.fr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50" b="1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656A7357-EB2B-4F58-9069-174B3FAF808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026" name="Picture 2" descr="C:\Users\stephane\_travail\- elle &amp; lui -\ENIB\ENIB PTT JPG\LOGO ENIB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8997"/>
            <a:ext cx="1420813" cy="63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tephane\_travail\- elle &amp; lui -\ENIB\ENIB PTT JPG\FILE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00065" y="620688"/>
            <a:ext cx="39687" cy="65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901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rgbClr val="4D4D4F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92075" indent="-92075" algn="l" defTabSz="914400" rtl="0" eaLnBrk="1" latinLnBrk="0" hangingPunct="1">
        <a:spcBef>
          <a:spcPct val="20000"/>
        </a:spcBef>
        <a:buFontTx/>
        <a:buBlip>
          <a:blip r:embed="rId8"/>
        </a:buBlip>
        <a:defRPr sz="1400" kern="1200">
          <a:solidFill>
            <a:srgbClr val="4D4D4F"/>
          </a:solidFill>
          <a:latin typeface="Segoe UI" pitchFamily="34" charset="0"/>
          <a:ea typeface="+mn-ea"/>
          <a:cs typeface="Segoe UI" pitchFamily="34" charset="0"/>
        </a:defRPr>
      </a:lvl1pPr>
      <a:lvl2pPr marL="357188" indent="-109538" algn="l" defTabSz="914400" rtl="0" eaLnBrk="1" latinLnBrk="0" hangingPunct="1">
        <a:spcBef>
          <a:spcPct val="20000"/>
        </a:spcBef>
        <a:buFontTx/>
        <a:buBlip>
          <a:blip r:embed="rId9"/>
        </a:buBlip>
        <a:defRPr sz="1200" kern="1200">
          <a:solidFill>
            <a:srgbClr val="4D4D4F"/>
          </a:solidFill>
          <a:latin typeface="Segoe UI" pitchFamily="34" charset="0"/>
          <a:ea typeface="+mn-ea"/>
          <a:cs typeface="Segoe UI" pitchFamily="34" charset="0"/>
        </a:defRPr>
      </a:lvl2pPr>
      <a:lvl3pPr marL="630238" indent="-109538" algn="l" defTabSz="914400" rtl="0" eaLnBrk="1" latinLnBrk="0" hangingPunct="1">
        <a:spcBef>
          <a:spcPct val="20000"/>
        </a:spcBef>
        <a:buFontTx/>
        <a:buBlip>
          <a:blip r:embed="rId10"/>
        </a:buBlip>
        <a:defRPr sz="1000" kern="1200">
          <a:solidFill>
            <a:srgbClr val="4D4D4F"/>
          </a:solidFill>
          <a:latin typeface="Segoe UI" pitchFamily="34" charset="0"/>
          <a:ea typeface="+mn-ea"/>
          <a:cs typeface="Segoe UI" pitchFamily="34" charset="0"/>
        </a:defRPr>
      </a:lvl3pPr>
      <a:lvl4pPr marL="895350" indent="-119063" algn="l" defTabSz="914400" rtl="0" eaLnBrk="1" latinLnBrk="0" hangingPunct="1">
        <a:spcBef>
          <a:spcPct val="20000"/>
        </a:spcBef>
        <a:buFontTx/>
        <a:buBlip>
          <a:blip r:embed="rId11"/>
        </a:buBlip>
        <a:defRPr sz="1000" kern="1200">
          <a:solidFill>
            <a:srgbClr val="4D4D4F"/>
          </a:solidFill>
          <a:latin typeface="Segoe UI" pitchFamily="34" charset="0"/>
          <a:ea typeface="+mn-ea"/>
          <a:cs typeface="Segoe UI" pitchFamily="34" charset="0"/>
        </a:defRPr>
      </a:lvl4pPr>
      <a:lvl5pPr marL="1252538" indent="0" algn="l" defTabSz="914400" rtl="0" eaLnBrk="1" latinLnBrk="0" hangingPunct="1">
        <a:spcBef>
          <a:spcPct val="20000"/>
        </a:spcBef>
        <a:buFont typeface="Arial" pitchFamily="34" charset="0"/>
        <a:buNone/>
        <a:tabLst/>
        <a:defRPr sz="1200" kern="1200">
          <a:solidFill>
            <a:srgbClr val="4D4D4F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PixelSense</a:t>
            </a:r>
            <a:endParaRPr lang="fr-FR" dirty="0"/>
          </a:p>
        </p:txBody>
      </p:sp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>
          <a:xfrm>
            <a:off x="2987252" y="3714752"/>
            <a:ext cx="3168352" cy="100013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Valentin </a:t>
            </a:r>
            <a:r>
              <a:rPr lang="fr-FR" dirty="0" err="1" smtClean="0"/>
              <a:t>Bodereau</a:t>
            </a:r>
            <a:endParaRPr lang="fr-FR" dirty="0" smtClean="0"/>
          </a:p>
          <a:p>
            <a:r>
              <a:rPr lang="fr-FR" dirty="0" smtClean="0"/>
              <a:t>Fabien </a:t>
            </a:r>
            <a:r>
              <a:rPr lang="fr-FR" dirty="0" err="1" smtClean="0"/>
              <a:t>Larvor</a:t>
            </a:r>
            <a:endParaRPr lang="fr-FR" dirty="0" smtClean="0"/>
          </a:p>
          <a:p>
            <a:r>
              <a:rPr lang="fr-FR" dirty="0" smtClean="0"/>
              <a:t>Thibault </a:t>
            </a:r>
            <a:r>
              <a:rPr lang="fr-FR" dirty="0" err="1" smtClean="0"/>
              <a:t>Riou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10/12/2014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02142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Etablir un tutoriel permettant l'utilisation "facile et rapide" de l'imprimante 3D Form1 </a:t>
            </a:r>
          </a:p>
          <a:p>
            <a:endParaRPr lang="fr-FR" dirty="0" smtClean="0"/>
          </a:p>
          <a:p>
            <a:r>
              <a:rPr lang="fr-FR" dirty="0" smtClean="0"/>
              <a:t>Etablir un tutoriel facilitant l’implémentation de l’utilisation de tags avec la table </a:t>
            </a:r>
            <a:r>
              <a:rPr lang="fr-FR" dirty="0" err="1" smtClean="0"/>
              <a:t>PixelSense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Mettre à jour un </a:t>
            </a:r>
            <a:r>
              <a:rPr lang="fr-FR" dirty="0" err="1" smtClean="0"/>
              <a:t>demonstrateur</a:t>
            </a:r>
            <a:r>
              <a:rPr lang="fr-FR" dirty="0" smtClean="0"/>
              <a:t> sur </a:t>
            </a:r>
            <a:r>
              <a:rPr lang="fr-FR" dirty="0" err="1" smtClean="0"/>
              <a:t>PixelSense</a:t>
            </a:r>
            <a:r>
              <a:rPr lang="fr-FR" dirty="0" smtClean="0"/>
              <a:t> SUR40 rajoutant une interaction avec des objets tangibles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500174"/>
            <a:ext cx="3898900" cy="1917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357562"/>
            <a:ext cx="375049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 descr="form1_zbrush_qualit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6182" y="2500306"/>
            <a:ext cx="4871249" cy="3187961"/>
          </a:xfr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498512" y="620688"/>
            <a:ext cx="6645488" cy="720080"/>
          </a:xfrm>
        </p:spPr>
        <p:txBody>
          <a:bodyPr/>
          <a:lstStyle/>
          <a:p>
            <a:r>
              <a:rPr lang="fr-FR" dirty="0" smtClean="0"/>
              <a:t>Compétences sur les domaines abordés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Réalité virtuelle</a:t>
            </a:r>
          </a:p>
          <a:p>
            <a:endParaRPr lang="fr-FR" dirty="0" smtClean="0"/>
          </a:p>
          <a:p>
            <a:r>
              <a:rPr lang="fr-FR" dirty="0" smtClean="0"/>
              <a:t>Modélisation 3D</a:t>
            </a:r>
          </a:p>
          <a:p>
            <a:endParaRPr lang="fr-FR" dirty="0" smtClean="0"/>
          </a:p>
          <a:p>
            <a:r>
              <a:rPr lang="fr-FR" dirty="0" smtClean="0"/>
              <a:t>Programmation Objet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498512" y="620688"/>
            <a:ext cx="6645488" cy="720080"/>
          </a:xfrm>
        </p:spPr>
        <p:txBody>
          <a:bodyPr/>
          <a:lstStyle/>
          <a:p>
            <a:r>
              <a:rPr lang="fr-FR" dirty="0" smtClean="0"/>
              <a:t>Description des User Stories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Sprint 0 : Découverte matériel</a:t>
            </a:r>
          </a:p>
          <a:p>
            <a:endParaRPr lang="fr-FR" dirty="0" smtClean="0"/>
          </a:p>
          <a:p>
            <a:r>
              <a:rPr lang="fr-FR" dirty="0" smtClean="0"/>
              <a:t>Sprint 1 : Tutoriels </a:t>
            </a:r>
          </a:p>
          <a:p>
            <a:endParaRPr lang="fr-FR" dirty="0" smtClean="0"/>
          </a:p>
          <a:p>
            <a:r>
              <a:rPr lang="fr-FR" dirty="0" smtClean="0"/>
              <a:t>Sprint 2 : Application « 42 cartes »</a:t>
            </a:r>
          </a:p>
          <a:p>
            <a:endParaRPr lang="fr-FR" dirty="0" smtClean="0"/>
          </a:p>
          <a:p>
            <a:r>
              <a:rPr lang="fr-FR" dirty="0" smtClean="0"/>
              <a:t>Sprint 3 : Démonstrateur final</a:t>
            </a:r>
            <a:endParaRPr lang="fr-FR" dirty="0"/>
          </a:p>
        </p:txBody>
      </p:sp>
      <p:pic>
        <p:nvPicPr>
          <p:cNvPr id="10" name="Espace réservé du contenu 9" descr="product backlog.jpg"/>
          <p:cNvPicPr>
            <a:picLocks noGrp="1" noChangeAspect="1"/>
          </p:cNvPicPr>
          <p:nvPr>
            <p:ph idx="1"/>
          </p:nvPr>
        </p:nvPicPr>
        <p:blipFill>
          <a:blip r:embed="rId2"/>
          <a:srcRect r="21487"/>
          <a:stretch>
            <a:fillRect/>
          </a:stretch>
        </p:blipFill>
        <p:spPr>
          <a:xfrm>
            <a:off x="3714744" y="1428736"/>
            <a:ext cx="5108000" cy="4786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 descr="BlenderDesktop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500826" y="4214818"/>
            <a:ext cx="2096025" cy="1857388"/>
          </a:xfr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Technologique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Compétences mises en œuvres :</a:t>
            </a:r>
          </a:p>
          <a:p>
            <a:pPr lvl="1"/>
            <a:r>
              <a:rPr lang="fr-FR" dirty="0" smtClean="0"/>
              <a:t>C#, .Net</a:t>
            </a:r>
          </a:p>
          <a:p>
            <a:pPr lvl="1"/>
            <a:r>
              <a:rPr lang="fr-FR" dirty="0" err="1" smtClean="0"/>
              <a:t>Unity</a:t>
            </a:r>
            <a:endParaRPr lang="fr-FR" dirty="0" smtClean="0"/>
          </a:p>
          <a:p>
            <a:pPr lvl="1"/>
            <a:r>
              <a:rPr lang="fr-FR" dirty="0" err="1" smtClean="0"/>
              <a:t>Blender</a:t>
            </a:r>
            <a:endParaRPr lang="fr-FR" dirty="0" smtClean="0"/>
          </a:p>
          <a:p>
            <a:pPr lvl="1"/>
            <a:r>
              <a:rPr lang="fr-FR" dirty="0" smtClean="0"/>
              <a:t>SDK Surface 2.0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Matériel utilisé :</a:t>
            </a:r>
          </a:p>
          <a:p>
            <a:pPr lvl="1"/>
            <a:r>
              <a:rPr lang="fr-FR" dirty="0" smtClean="0"/>
              <a:t>Table Samsung SUR-40</a:t>
            </a:r>
          </a:p>
          <a:p>
            <a:pPr lvl="1"/>
            <a:r>
              <a:rPr lang="fr-FR" dirty="0" smtClean="0"/>
              <a:t>Imprimante Form1</a:t>
            </a:r>
          </a:p>
        </p:txBody>
      </p:sp>
      <p:pic>
        <p:nvPicPr>
          <p:cNvPr id="9" name="Image 8" descr="c-shar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2357430"/>
            <a:ext cx="2072270" cy="2120623"/>
          </a:xfrm>
          <a:prstGeom prst="rect">
            <a:avLst/>
          </a:prstGeom>
        </p:spPr>
      </p:pic>
      <p:pic>
        <p:nvPicPr>
          <p:cNvPr id="10" name="Image 9" descr="photo.jp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40" y="1000108"/>
            <a:ext cx="1928826" cy="1928826"/>
          </a:xfrm>
          <a:prstGeom prst="rect">
            <a:avLst/>
          </a:prstGeom>
        </p:spPr>
      </p:pic>
      <p:pic>
        <p:nvPicPr>
          <p:cNvPr id="11" name="Image 10" descr="image_thumb_63458859328330155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488" y="4286256"/>
            <a:ext cx="1871848" cy="1611298"/>
          </a:xfrm>
          <a:prstGeom prst="rect">
            <a:avLst/>
          </a:prstGeom>
        </p:spPr>
      </p:pic>
      <p:pic>
        <p:nvPicPr>
          <p:cNvPr id="12" name="Image 11" descr="unity-icon-big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96" y="4500570"/>
            <a:ext cx="2357444" cy="15323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 descr="2000px-Scrum_process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1868" y="3357562"/>
            <a:ext cx="5184784" cy="2592392"/>
          </a:xfr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Pratiques </a:t>
            </a:r>
            <a:r>
              <a:rPr lang="fr-FR" dirty="0" err="1" smtClean="0"/>
              <a:t>Scrum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Daily Scrum à chaque début de journée puis avec M. Kubicki</a:t>
            </a:r>
          </a:p>
          <a:p>
            <a:endParaRPr lang="fr-FR" dirty="0" smtClean="0"/>
          </a:p>
          <a:p>
            <a:r>
              <a:rPr lang="fr-FR" dirty="0" smtClean="0"/>
              <a:t>Respect strict des horaires</a:t>
            </a:r>
          </a:p>
          <a:p>
            <a:endParaRPr lang="fr-FR" dirty="0" smtClean="0"/>
          </a:p>
          <a:p>
            <a:r>
              <a:rPr lang="fr-FR" dirty="0" smtClean="0"/>
              <a:t>Sprint </a:t>
            </a:r>
            <a:r>
              <a:rPr lang="fr-FR" dirty="0" err="1" smtClean="0"/>
              <a:t>review</a:t>
            </a:r>
            <a:r>
              <a:rPr lang="fr-FR" dirty="0" smtClean="0"/>
              <a:t> et sprint </a:t>
            </a:r>
            <a:r>
              <a:rPr lang="fr-FR" dirty="0" err="1" smtClean="0"/>
              <a:t>retrospective</a:t>
            </a:r>
            <a:r>
              <a:rPr lang="fr-FR" dirty="0" smtClean="0"/>
              <a:t> fait le soir même de la fin du sprint et au début du sprint suivant avec M. Kubicki</a:t>
            </a:r>
          </a:p>
        </p:txBody>
      </p:sp>
      <p:sp>
        <p:nvSpPr>
          <p:cNvPr id="9" name="Rectangle 8"/>
          <p:cNvSpPr/>
          <p:nvPr/>
        </p:nvSpPr>
        <p:spPr>
          <a:xfrm>
            <a:off x="6286512" y="3786190"/>
            <a:ext cx="428628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6h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6572264" y="4500570"/>
            <a:ext cx="500066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 j </a:t>
            </a:r>
            <a:endParaRPr lang="fr-FR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498512" y="620688"/>
            <a:ext cx="5645388" cy="720080"/>
          </a:xfrm>
        </p:spPr>
        <p:txBody>
          <a:bodyPr/>
          <a:lstStyle/>
          <a:p>
            <a:r>
              <a:rPr lang="fr-FR" dirty="0" smtClean="0"/>
              <a:t>Impact de la méthodologie Scrum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Projet organisé</a:t>
            </a:r>
          </a:p>
          <a:p>
            <a:endParaRPr lang="fr-FR" dirty="0" smtClean="0"/>
          </a:p>
          <a:p>
            <a:r>
              <a:rPr lang="fr-FR" dirty="0" smtClean="0"/>
              <a:t>Tâches planifiées au début</a:t>
            </a:r>
          </a:p>
          <a:p>
            <a:endParaRPr lang="fr-FR" dirty="0" smtClean="0"/>
          </a:p>
          <a:p>
            <a:r>
              <a:rPr lang="fr-FR" dirty="0" smtClean="0"/>
              <a:t>Répartition du travail plus claires</a:t>
            </a:r>
          </a:p>
          <a:p>
            <a:endParaRPr lang="fr-FR" dirty="0" smtClean="0"/>
          </a:p>
          <a:p>
            <a:r>
              <a:rPr lang="fr-FR" dirty="0" smtClean="0"/>
              <a:t>Gain de temps</a:t>
            </a:r>
          </a:p>
          <a:p>
            <a:endParaRPr lang="fr-FR" dirty="0" smtClean="0"/>
          </a:p>
          <a:p>
            <a:r>
              <a:rPr lang="fr-FR" dirty="0" smtClean="0"/>
              <a:t>Parallélisme</a:t>
            </a:r>
            <a:endParaRPr lang="fr-FR" dirty="0"/>
          </a:p>
        </p:txBody>
      </p:sp>
      <p:pic>
        <p:nvPicPr>
          <p:cNvPr id="10" name="Espace réservé du contenu 9" descr="backlo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868" y="1571612"/>
            <a:ext cx="5191491" cy="4303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Kanban</a:t>
            </a:r>
            <a:r>
              <a:rPr lang="fr-FR" dirty="0" smtClean="0"/>
              <a:t> et </a:t>
            </a:r>
            <a:r>
              <a:rPr lang="fr-FR" dirty="0" err="1" smtClean="0"/>
              <a:t>Burndown</a:t>
            </a:r>
            <a:r>
              <a:rPr lang="fr-FR" dirty="0" smtClean="0"/>
              <a:t> </a:t>
            </a:r>
            <a:r>
              <a:rPr lang="fr-FR" dirty="0" err="1" smtClean="0"/>
              <a:t>Chart</a:t>
            </a:r>
            <a:endParaRPr lang="fr-FR" dirty="0"/>
          </a:p>
        </p:txBody>
      </p:sp>
      <p:pic>
        <p:nvPicPr>
          <p:cNvPr id="14" name="Espace réservé du contenu 13" descr="PixelSense_Sprint1_End_Burndown_Riou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7329" r="10219" b="14495"/>
          <a:stretch>
            <a:fillRect/>
          </a:stretch>
        </p:blipFill>
        <p:spPr>
          <a:xfrm>
            <a:off x="1000100" y="3429000"/>
            <a:ext cx="3214710" cy="2500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 14" descr="PixelSense_Sprint2_Daily3_Burndown_Larvor.jpg"/>
          <p:cNvPicPr>
            <a:picLocks noChangeAspect="1"/>
          </p:cNvPicPr>
          <p:nvPr/>
        </p:nvPicPr>
        <p:blipFill>
          <a:blip r:embed="rId3" cstate="print"/>
          <a:srcRect l="17105" t="8772" r="22368" b="26315"/>
          <a:stretch>
            <a:fillRect/>
          </a:stretch>
        </p:blipFill>
        <p:spPr>
          <a:xfrm>
            <a:off x="5000628" y="3429000"/>
            <a:ext cx="3286148" cy="2643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 descr="PixelSense_Sprint1_End_Kanban_Riou.jpg"/>
          <p:cNvPicPr>
            <a:picLocks noChangeAspect="1"/>
          </p:cNvPicPr>
          <p:nvPr/>
        </p:nvPicPr>
        <p:blipFill>
          <a:blip r:embed="rId4" cstate="print"/>
          <a:srcRect t="2083" r="6249" b="50000"/>
          <a:stretch>
            <a:fillRect/>
          </a:stretch>
        </p:blipFill>
        <p:spPr>
          <a:xfrm>
            <a:off x="642910" y="1428736"/>
            <a:ext cx="3857652" cy="1478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 16" descr="PixelSense_Sprint2_End_Kanban_Larvor.jpg"/>
          <p:cNvPicPr>
            <a:picLocks noChangeAspect="1"/>
          </p:cNvPicPr>
          <p:nvPr/>
        </p:nvPicPr>
        <p:blipFill>
          <a:blip r:embed="rId5" cstate="print"/>
          <a:srcRect l="1887" t="15095" r="7546" b="42138"/>
          <a:stretch>
            <a:fillRect/>
          </a:stretch>
        </p:blipFill>
        <p:spPr>
          <a:xfrm>
            <a:off x="4786314" y="1428736"/>
            <a:ext cx="4034146" cy="1428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 descr="avion_prop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86314" y="1428736"/>
            <a:ext cx="3898900" cy="22875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3 releases : 2 tutoriels et 2 applications</a:t>
            </a:r>
          </a:p>
          <a:p>
            <a:endParaRPr lang="fr-FR" dirty="0" smtClean="0"/>
          </a:p>
          <a:p>
            <a:r>
              <a:rPr lang="fr-FR" dirty="0" smtClean="0"/>
              <a:t>Bonne organisation grâce à la méthodologie Scrum</a:t>
            </a:r>
          </a:p>
          <a:p>
            <a:endParaRPr lang="fr-FR" dirty="0" smtClean="0"/>
          </a:p>
          <a:p>
            <a:r>
              <a:rPr lang="fr-FR" dirty="0" smtClean="0"/>
              <a:t>Charge de travail inférieur à la durée initial du projet</a:t>
            </a:r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295</Words>
  <Application>Microsoft Office PowerPoint</Application>
  <PresentationFormat>Affichage à l'écran (4:3)</PresentationFormat>
  <Paragraphs>84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PixelSense</vt:lpstr>
      <vt:lpstr>Introduction</vt:lpstr>
      <vt:lpstr>Compétences sur les domaines abordés</vt:lpstr>
      <vt:lpstr>Description des User Stories</vt:lpstr>
      <vt:lpstr>Contexte Technologique</vt:lpstr>
      <vt:lpstr>Pratiques Scrum</vt:lpstr>
      <vt:lpstr>Impact de la méthodologie Scrum</vt:lpstr>
      <vt:lpstr>Kanban et Burndown Chart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stephane</dc:creator>
  <cp:lastModifiedBy>PRI-Quentin</cp:lastModifiedBy>
  <cp:revision>93</cp:revision>
  <dcterms:created xsi:type="dcterms:W3CDTF">2012-07-19T14:45:53Z</dcterms:created>
  <dcterms:modified xsi:type="dcterms:W3CDTF">2014-12-05T09:18:40Z</dcterms:modified>
</cp:coreProperties>
</file>