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03/12/2014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</a:t>
            </a:r>
            <a:r>
              <a:rPr lang="fr-FR" dirty="0" smtClean="0"/>
              <a:t>tutoriel permettant l'utilisation "facile et rapide" </a:t>
            </a:r>
            <a:r>
              <a:rPr lang="fr-FR" dirty="0" smtClean="0"/>
              <a:t>de l'imprimante </a:t>
            </a:r>
            <a:r>
              <a:rPr lang="fr-FR" dirty="0" smtClean="0"/>
              <a:t>3D Form1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</a:t>
            </a:r>
            <a:r>
              <a:rPr lang="fr-FR" dirty="0" smtClean="0"/>
              <a:t>un </a:t>
            </a:r>
            <a:r>
              <a:rPr lang="fr-FR" dirty="0" err="1" smtClean="0"/>
              <a:t>demonstrateur</a:t>
            </a:r>
            <a:r>
              <a:rPr lang="fr-FR" dirty="0" smtClean="0"/>
              <a:t> </a:t>
            </a:r>
            <a:r>
              <a:rPr lang="fr-FR" dirty="0" smtClean="0"/>
              <a:t>sur </a:t>
            </a:r>
            <a:r>
              <a:rPr lang="fr-FR" dirty="0" err="1" smtClean="0"/>
              <a:t>PixelSense</a:t>
            </a:r>
            <a:r>
              <a:rPr lang="fr-FR" dirty="0" smtClean="0"/>
              <a:t>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projet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105</Words>
  <Application>Microsoft Office PowerPoint</Application>
  <PresentationFormat>Affichage à l'écran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PixelSense</vt:lpstr>
      <vt:lpstr>Introduction</vt:lpstr>
      <vt:lpstr>Analyse du projet</vt:lpstr>
      <vt:lpstr>Pratiques Scrum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default</cp:lastModifiedBy>
  <cp:revision>34</cp:revision>
  <dcterms:created xsi:type="dcterms:W3CDTF">2012-07-19T14:45:53Z</dcterms:created>
  <dcterms:modified xsi:type="dcterms:W3CDTF">2014-12-03T09:36:00Z</dcterms:modified>
</cp:coreProperties>
</file>