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c6cdb03c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c6cdb03c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c6cdb03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c6cdb03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6cdb03c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6cdb03c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6cdb03c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c6cdb03c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6cdb03c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c6cdb03c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c6cdb03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c6cdb03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6cdb03c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c6cdb03c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6cdb03c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6cdb03c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c6cdb03c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c6cdb03c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3.jp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257725"/>
            <a:ext cx="53613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E5A24"/>
                </a:solidFill>
              </a:rPr>
              <a:t>Reto 1</a:t>
            </a:r>
            <a:endParaRPr>
              <a:solidFill>
                <a:srgbClr val="EE5A24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103127"/>
            <a:ext cx="53613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Servidor web Siemens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950" y="1468225"/>
            <a:ext cx="4046100" cy="25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4750500" y="4347363"/>
            <a:ext cx="41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312"/>
                </a:solidFill>
                <a:latin typeface="Calibri"/>
                <a:ea typeface="Calibri"/>
                <a:cs typeface="Calibri"/>
                <a:sym typeface="Calibri"/>
              </a:rPr>
              <a:t>Equipo 4: Jorge Egea, Markel Onaindia, Jorge González</a:t>
            </a:r>
            <a:endParaRPr>
              <a:solidFill>
                <a:srgbClr val="FFC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4">
            <a:alphaModFix/>
          </a:blip>
          <a:srcRect b="27452" l="0" r="0" t="35027"/>
          <a:stretch/>
        </p:blipFill>
        <p:spPr>
          <a:xfrm>
            <a:off x="3279750" y="43473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4157700" y="631850"/>
            <a:ext cx="8286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Fin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038" y="1337450"/>
            <a:ext cx="3363924" cy="33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53625" y="528450"/>
            <a:ext cx="75057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Enunciado</a:t>
            </a:r>
            <a:endParaRPr u="sng">
              <a:solidFill>
                <a:srgbClr val="EE5A24"/>
              </a:solidFill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2937175"/>
            <a:ext cx="75057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Servidor web.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O</a:t>
            </a:r>
            <a:r>
              <a:rPr lang="es">
                <a:solidFill>
                  <a:srgbClr val="FFC312"/>
                </a:solidFill>
              </a:rPr>
              <a:t>btener información en tiempo real.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Sensores en las </a:t>
            </a:r>
            <a:r>
              <a:rPr lang="es">
                <a:solidFill>
                  <a:srgbClr val="FFC312"/>
                </a:solidFill>
              </a:rPr>
              <a:t>vías.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Variables visualizables. 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Automatización y Robótica Industrial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1577025"/>
            <a:ext cx="5717996" cy="6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27452" l="0" r="0" t="35027"/>
          <a:stretch/>
        </p:blipFill>
        <p:spPr>
          <a:xfrm>
            <a:off x="7292500" y="44745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459475"/>
            <a:ext cx="7505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Roles</a:t>
            </a:r>
            <a:endParaRPr u="sng">
              <a:solidFill>
                <a:srgbClr val="EE5A24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637650" y="3610000"/>
            <a:ext cx="18687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-Markel: Coordinador.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rdinador - Iconos gratis de negocios y finanzas"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050" y="1356125"/>
            <a:ext cx="2184513" cy="2184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retario - Iconos gratis de personas"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013" y="1501788"/>
            <a:ext cx="2139925" cy="213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-voz de boas novas | Palavra de Sabedoria"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725" y="1271723"/>
            <a:ext cx="2353352" cy="23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455613" y="3650050"/>
            <a:ext cx="186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FC312"/>
                </a:solidFill>
                <a:latin typeface="Calibri"/>
                <a:ea typeface="Calibri"/>
                <a:cs typeface="Calibri"/>
                <a:sym typeface="Calibri"/>
              </a:rPr>
              <a:t>-Jorge Egea: Secretario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992825" y="3650050"/>
            <a:ext cx="193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FC312"/>
                </a:solidFill>
                <a:latin typeface="Calibri"/>
                <a:ea typeface="Calibri"/>
                <a:cs typeface="Calibri"/>
                <a:sym typeface="Calibri"/>
              </a:rPr>
              <a:t>-Jorge González: Portavoz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217100" y="383675"/>
            <a:ext cx="2530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Planificación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1951"/>
          <a:stretch/>
        </p:blipFill>
        <p:spPr>
          <a:xfrm>
            <a:off x="617850" y="1578900"/>
            <a:ext cx="7908301" cy="28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447450" y="459500"/>
            <a:ext cx="22491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Programas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25" y="1234525"/>
            <a:ext cx="1185201" cy="118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3528050"/>
            <a:ext cx="3177774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025" y="1258125"/>
            <a:ext cx="1495800" cy="1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825" y="1216625"/>
            <a:ext cx="1578775" cy="15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212" y="2906500"/>
            <a:ext cx="1578775" cy="15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4025" y="3126863"/>
            <a:ext cx="1454075" cy="14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67275" y="1258125"/>
            <a:ext cx="1670762" cy="167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10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3947400" y="624975"/>
            <a:ext cx="12492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Demo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063" y="1379475"/>
            <a:ext cx="6023885" cy="30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292350" y="838700"/>
            <a:ext cx="2559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Conclusiones</a:t>
            </a:r>
            <a:endParaRPr u="sng">
              <a:solidFill>
                <a:srgbClr val="EE5A24"/>
              </a:solidFill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784675" y="2218275"/>
            <a:ext cx="45519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Dificultades trabajando en equipo.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Numerosos bugs se han tenido que corregir.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Falta de </a:t>
            </a:r>
            <a:r>
              <a:rPr lang="es">
                <a:solidFill>
                  <a:srgbClr val="FFC312"/>
                </a:solidFill>
              </a:rPr>
              <a:t>comprensión</a:t>
            </a:r>
            <a:r>
              <a:rPr lang="es">
                <a:solidFill>
                  <a:srgbClr val="FFC312"/>
                </a:solidFill>
              </a:rPr>
              <a:t> con el equipo de </a:t>
            </a:r>
            <a:r>
              <a:rPr lang="es">
                <a:solidFill>
                  <a:srgbClr val="FFC312"/>
                </a:solidFill>
              </a:rPr>
              <a:t>Automoción</a:t>
            </a:r>
            <a:r>
              <a:rPr lang="es">
                <a:solidFill>
                  <a:srgbClr val="FFC312"/>
                </a:solidFill>
              </a:rPr>
              <a:t>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Buen resultado final.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Página</a:t>
            </a:r>
            <a:r>
              <a:rPr lang="es">
                <a:solidFill>
                  <a:srgbClr val="FFC312"/>
                </a:solidFill>
              </a:rPr>
              <a:t> funcional.</a:t>
            </a:r>
            <a:endParaRPr>
              <a:solidFill>
                <a:srgbClr val="FFC31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C312"/>
              </a:buClr>
              <a:buSzPts val="1300"/>
              <a:buChar char="-"/>
            </a:pPr>
            <a:r>
              <a:rPr lang="es">
                <a:solidFill>
                  <a:srgbClr val="FFC312"/>
                </a:solidFill>
              </a:rPr>
              <a:t>Contentos.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3726750" y="445700"/>
            <a:ext cx="16905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Logros</a:t>
            </a:r>
            <a:endParaRPr u="sng">
              <a:solidFill>
                <a:srgbClr val="EE5A24"/>
              </a:solidFill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990725"/>
            <a:ext cx="16905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Página</a:t>
            </a:r>
            <a:r>
              <a:rPr lang="es">
                <a:solidFill>
                  <a:srgbClr val="FFC312"/>
                </a:solidFill>
              </a:rPr>
              <a:t> web funciona.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19150" y="2848375"/>
            <a:ext cx="231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312"/>
                </a:solidFill>
              </a:rPr>
              <a:t>El </a:t>
            </a:r>
            <a:r>
              <a:rPr lang="es">
                <a:solidFill>
                  <a:srgbClr val="FFC312"/>
                </a:solidFill>
              </a:rPr>
              <a:t>estilo</a:t>
            </a:r>
            <a:r>
              <a:rPr lang="es">
                <a:solidFill>
                  <a:srgbClr val="FFC312"/>
                </a:solidFill>
              </a:rPr>
              <a:t> se acomoda a</a:t>
            </a:r>
            <a:endParaRPr>
              <a:solidFill>
                <a:srgbClr val="FFC31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312"/>
                </a:solidFill>
              </a:rPr>
              <a:t>la </a:t>
            </a:r>
            <a:r>
              <a:rPr lang="es">
                <a:solidFill>
                  <a:srgbClr val="FFC312"/>
                </a:solidFill>
              </a:rPr>
              <a:t>filosofía</a:t>
            </a:r>
            <a:r>
              <a:rPr lang="es">
                <a:solidFill>
                  <a:srgbClr val="FFC312"/>
                </a:solidFill>
              </a:rPr>
              <a:t> del equipo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6391425" y="3212525"/>
            <a:ext cx="20064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Se ha compactado el </a:t>
            </a:r>
            <a:r>
              <a:rPr lang="es">
                <a:solidFill>
                  <a:srgbClr val="FFC312"/>
                </a:solidFill>
              </a:rPr>
              <a:t>código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2240750" y="3824700"/>
            <a:ext cx="30750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Animaciones como las </a:t>
            </a:r>
            <a:r>
              <a:rPr lang="es">
                <a:solidFill>
                  <a:srgbClr val="FFC312"/>
                </a:solidFill>
              </a:rPr>
              <a:t>imaginamos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6475725" y="2062575"/>
            <a:ext cx="19221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Se han cumplido los hitos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5417250" y="3917250"/>
            <a:ext cx="16905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Gráfica</a:t>
            </a:r>
            <a:r>
              <a:rPr lang="es">
                <a:solidFill>
                  <a:srgbClr val="FFC312"/>
                </a:solidFill>
              </a:rPr>
              <a:t> </a:t>
            </a:r>
            <a:r>
              <a:rPr lang="es">
                <a:solidFill>
                  <a:srgbClr val="FFC312"/>
                </a:solidFill>
              </a:rPr>
              <a:t>funciona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850" y="1345100"/>
            <a:ext cx="2327200" cy="23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781063" y="459475"/>
            <a:ext cx="14562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E5A24"/>
                </a:solidFill>
              </a:rPr>
              <a:t>Fallos</a:t>
            </a:r>
            <a:endParaRPr u="sng">
              <a:solidFill>
                <a:srgbClr val="EE5A24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38" y="1404925"/>
            <a:ext cx="23336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22500" y="2571750"/>
            <a:ext cx="18699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Complicaciones con el </a:t>
            </a:r>
            <a:r>
              <a:rPr lang="es">
                <a:solidFill>
                  <a:srgbClr val="FFC312"/>
                </a:solidFill>
              </a:rPr>
              <a:t>código</a:t>
            </a:r>
            <a:r>
              <a:rPr lang="es">
                <a:solidFill>
                  <a:srgbClr val="FFC312"/>
                </a:solidFill>
              </a:rPr>
              <a:t> 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416850" y="3971500"/>
            <a:ext cx="231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312"/>
                </a:solidFill>
              </a:rPr>
              <a:t>Problemas con automocion</a:t>
            </a:r>
            <a:endParaRPr>
              <a:solidFill>
                <a:srgbClr val="FFC312"/>
              </a:solidFill>
            </a:endParaRPr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5915675" y="2962850"/>
            <a:ext cx="30750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C312"/>
                </a:solidFill>
              </a:rPr>
              <a:t>Numerosos contratiempos</a:t>
            </a:r>
            <a:endParaRPr>
              <a:solidFill>
                <a:srgbClr val="FFC312"/>
              </a:solidFill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4">
            <a:alphaModFix/>
          </a:blip>
          <a:srcRect b="27452" l="0" r="0" t="35027"/>
          <a:stretch/>
        </p:blipFill>
        <p:spPr>
          <a:xfrm>
            <a:off x="7285625" y="4485269"/>
            <a:ext cx="1652675" cy="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