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384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61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049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1746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33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17/06/2016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5301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17/06/2016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54916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17/06/2016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7478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17/06/2016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951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0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539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17/06/2016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439290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xelZerg/NeuroOC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Bhandari</a:t>
            </a:r>
          </a:p>
          <a:p>
            <a:r>
              <a:rPr lang="en-GB" dirty="0" smtClean="0"/>
              <a:t>Start: 17/06/2016</a:t>
            </a:r>
          </a:p>
          <a:p>
            <a:r>
              <a:rPr lang="en-GB" dirty="0" smtClean="0"/>
              <a:t>End: WIP</a:t>
            </a:r>
          </a:p>
        </p:txBody>
      </p:sp>
    </p:spTree>
    <p:extLst>
      <p:ext uri="{BB962C8B-B14F-4D97-AF65-F5344CB8AC3E}">
        <p14:creationId xmlns:p14="http://schemas.microsoft.com/office/powerpoint/2010/main" val="133562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This is the Neural Network interface. I might end up not using double by the end of the project but it’s not like it will make that much difference……….</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58835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Here’s the network factory. In the </a:t>
            </a:r>
            <a:r>
              <a:rPr lang="en-GB" dirty="0" err="1" smtClean="0">
                <a:sym typeface="Wingdings" panose="05000000000000000000" pitchFamily="2" charset="2"/>
              </a:rPr>
              <a:t>CreateNetwork</a:t>
            </a:r>
            <a:r>
              <a:rPr lang="en-GB" dirty="0" smtClean="0">
                <a:sym typeface="Wingdings" panose="05000000000000000000" pitchFamily="2" charset="2"/>
              </a:rPr>
              <a:t> method, you might want to implement logic later for stuff such as randomising neuron weights so as to increase learning efficiency. I’m using a Long type variable instead of </a:t>
            </a:r>
            <a:r>
              <a:rPr lang="en-GB" dirty="0" err="1" smtClean="0">
                <a:sym typeface="Wingdings" panose="05000000000000000000" pitchFamily="2" charset="2"/>
              </a:rPr>
              <a:t>Int</a:t>
            </a:r>
            <a:r>
              <a:rPr lang="en-GB" dirty="0" smtClean="0">
                <a:sym typeface="Wingdings" panose="05000000000000000000" pitchFamily="2" charset="2"/>
              </a:rPr>
              <a:t> because who knows, you might need to make a REALLY big neural network. (BTW: </a:t>
            </a:r>
            <a:r>
              <a:rPr lang="en-GB" dirty="0" err="1" smtClean="0">
                <a:sym typeface="Wingdings" panose="05000000000000000000" pitchFamily="2" charset="2"/>
              </a:rPr>
              <a:t>Int</a:t>
            </a:r>
            <a:r>
              <a:rPr lang="en-GB" dirty="0" smtClean="0">
                <a:sym typeface="Wingdings" panose="05000000000000000000" pitchFamily="2" charset="2"/>
              </a:rPr>
              <a:t> = 32bit, Long = 64bit). As you can see, the neural network instantiated by this will not be multi-dimensional. I’ll cross that bridge when I come to it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636811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sz="2000" dirty="0" smtClean="0"/>
              <a:t>This is a project with a deadline of 4 weeks. However, due to unfortunate circumstances, this time 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For more information on subjects such as how to use the library, refer to the API documentation for the library.</a:t>
            </a:r>
          </a:p>
          <a:p>
            <a:pPr marL="0" indent="0">
              <a:buNone/>
            </a:pPr>
            <a:endParaRPr lang="en-GB" sz="2000" dirty="0"/>
          </a:p>
          <a:p>
            <a:pPr marL="0" indent="0">
              <a:buNone/>
            </a:pPr>
            <a:r>
              <a:rPr lang="en-GB" sz="2000" dirty="0" smtClean="0"/>
              <a:t>Every addition done to the project (along with time and description) will be visible as commits on the </a:t>
            </a:r>
            <a:r>
              <a:rPr lang="en-GB" sz="2000" dirty="0" err="1" smtClean="0"/>
              <a:t>github</a:t>
            </a:r>
            <a:r>
              <a:rPr lang="en-GB" sz="2000" dirty="0" smtClean="0"/>
              <a:t> repository for this project which can be accessed by following this link: </a:t>
            </a:r>
            <a:r>
              <a:rPr lang="en-GB" sz="2000" dirty="0" smtClean="0">
                <a:hlinkClick r:id="rId2"/>
              </a:rPr>
              <a:t>https://github.com/PixelZerg/NeuroOCR</a:t>
            </a:r>
            <a:endParaRPr lang="en-GB" sz="2000" dirty="0" smtClean="0"/>
          </a:p>
          <a:p>
            <a:pPr marL="0" indent="0">
              <a:buNone/>
            </a:pPr>
            <a:r>
              <a:rPr lang="en-GB" sz="2000" dirty="0" smtClean="0"/>
              <a:t>The source code will be released here and anyone is able to download the source code and make private changes.</a:t>
            </a:r>
          </a:p>
          <a:p>
            <a:pPr marL="0" indent="0">
              <a:buNone/>
            </a:pPr>
            <a:endParaRPr lang="en-GB" sz="2000" dirty="0" smtClean="0"/>
          </a:p>
          <a:p>
            <a:pPr marL="0" indent="0">
              <a:buNone/>
            </a:pPr>
            <a:r>
              <a:rPr lang="en-GB" sz="2000" dirty="0" smtClean="0"/>
              <a:t>This document shall also be uploaded to the repository and will be updated fairly regularly.</a:t>
            </a:r>
          </a:p>
          <a:p>
            <a:pPr marL="0" indent="0">
              <a:buNone/>
            </a:pPr>
            <a:r>
              <a:rPr lang="en-GB" sz="2000" dirty="0" smtClean="0"/>
              <a:t>NB: This Documentation will not describe in much depth what a Neural Network is, and rather jump straight to the coding. If readers are unsure of the nature of a Neural Network, it may be best to grasp the basic concepts before proceeding (although not entirely necessary).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err="1" smtClean="0"/>
              <a:t>LibNeuroOCR</a:t>
            </a:r>
            <a:r>
              <a:rPr lang="en-GB" dirty="0"/>
              <a:t> </a:t>
            </a:r>
            <a:r>
              <a:rPr lang="en-GB" dirty="0" smtClean="0"/>
              <a:t>class project was instantiated and the main </a:t>
            </a:r>
            <a:r>
              <a:rPr lang="en-GB" dirty="0" err="1" smtClean="0"/>
              <a:t>NeuroOCR</a:t>
            </a:r>
            <a:r>
              <a:rPr lang="en-GB" dirty="0" smtClean="0"/>
              <a:t> project, which is the </a:t>
            </a:r>
            <a:r>
              <a:rPr lang="en-GB" dirty="0" err="1" smtClean="0"/>
              <a:t>startup</a:t>
            </a:r>
            <a:r>
              <a:rPr lang="en-GB" dirty="0" smtClean="0"/>
              <a:t> project, has been converted into project of type Console Application for debugging purposes. The final program will be a WinForms Application.</a:t>
            </a:r>
          </a:p>
          <a:p>
            <a:pPr marL="0" indent="0">
              <a:buNone/>
            </a:pPr>
            <a:endParaRPr lang="en-GB" dirty="0"/>
          </a:p>
          <a:p>
            <a:pPr marL="0" indent="0">
              <a:buNone/>
            </a:pPr>
            <a:r>
              <a:rPr lang="en-GB" dirty="0" smtClean="0"/>
              <a:t>In order to make the library as versatile and as multi-purpose as possible, the Neural Network instantiation, the Neuron Strategy (updating of the Neuron’s Weights, the activation functions, Delta calculation and bias calculation), the Neurons and the Network itself shall be implemented as Interfaces. (Of course, standard classes implementing the interfaces will be provided). Interfaces will be used instead of Abstract (base) classes simply for the sake of simplicity and also due to the fact that inheriting multiple base classes (as opposed to implementing multiple interfaces) is not supported (in C#, the coding language this project will be done in), although this most likely will not be a particularly beneficial asset in this scope as the multiple implementation of interfaces will not be necessary. The reason interfaces shall be used is because I am seeking to define a contract as opposed to a shared implementation. It is quite obvious why I shall not be using a </a:t>
            </a:r>
            <a:r>
              <a:rPr lang="en-GB" dirty="0" err="1" smtClean="0"/>
              <a:t>struct</a:t>
            </a:r>
            <a:r>
              <a:rPr lang="en-GB" dirty="0" smtClean="0"/>
              <a:t> for this.</a:t>
            </a:r>
            <a:endParaRPr lang="en-GB" dirty="0"/>
          </a:p>
        </p:txBody>
      </p:sp>
    </p:spTree>
    <p:extLst>
      <p:ext uri="{BB962C8B-B14F-4D97-AF65-F5344CB8AC3E}">
        <p14:creationId xmlns:p14="http://schemas.microsoft.com/office/powerpoint/2010/main" val="399249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Core</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Now we shall begin implementing the true kernel of our framework by making the core </a:t>
            </a:r>
            <a:r>
              <a:rPr lang="en-GB" sz="2400" dirty="0" err="1" smtClean="0"/>
              <a:t>interfacesand</a:t>
            </a:r>
            <a:r>
              <a:rPr lang="en-GB" sz="2400" dirty="0" smtClean="0"/>
              <a:t> core classes. The interfaces shall be kept in the </a:t>
            </a:r>
            <a:r>
              <a:rPr lang="en-GB" sz="2400" dirty="0" err="1" smtClean="0"/>
              <a:t>LibNeuroOCR.Interface</a:t>
            </a:r>
            <a:r>
              <a:rPr lang="en-GB" sz="2400" dirty="0" smtClean="0"/>
              <a:t> namespace, any data objects (known as records in other languages) shall be kept in the </a:t>
            </a:r>
            <a:r>
              <a:rPr lang="en-GB" sz="2400" dirty="0" err="1" smtClean="0"/>
              <a:t>LibNeuroOCR.Data</a:t>
            </a:r>
            <a:r>
              <a:rPr lang="en-GB" sz="2400" dirty="0" smtClean="0"/>
              <a:t> namespace and the core classes shall be kept in the </a:t>
            </a:r>
            <a:r>
              <a:rPr lang="en-GB" sz="2400" dirty="0" err="1" smtClean="0"/>
              <a:t>LibNeuroOCR.Neuro</a:t>
            </a:r>
            <a:r>
              <a:rPr lang="en-GB" sz="2400" dirty="0" smtClean="0"/>
              <a:t> namespace </a:t>
            </a:r>
            <a:r>
              <a:rPr lang="en-GB" sz="2400" dirty="0" smtClean="0"/>
              <a:t>(to keep it neat).</a:t>
            </a:r>
          </a:p>
          <a:p>
            <a:pPr marL="0" indent="0">
              <a:buNone/>
            </a:pPr>
            <a:endParaRPr lang="en-GB" sz="2400" dirty="0"/>
          </a:p>
          <a:p>
            <a:pPr marL="0" indent="0">
              <a:buNone/>
            </a:pPr>
            <a:r>
              <a:rPr lang="en-GB" sz="2400" dirty="0" smtClean="0"/>
              <a:t>Pictures of the classes are on the following pages</a:t>
            </a:r>
          </a:p>
        </p:txBody>
      </p:sp>
      <p:sp>
        <p:nvSpPr>
          <p:cNvPr id="7" name="TextBox 6"/>
          <p:cNvSpPr txBox="1"/>
          <p:nvPr/>
        </p:nvSpPr>
        <p:spPr>
          <a:xfrm>
            <a:off x="5491638" y="276531"/>
            <a:ext cx="6559681" cy="369332"/>
          </a:xfrm>
          <a:prstGeom prst="rect">
            <a:avLst/>
          </a:prstGeom>
          <a:noFill/>
        </p:spPr>
        <p:txBody>
          <a:bodyPr wrap="none" rtlCol="0">
            <a:spAutoFit/>
          </a:bodyPr>
          <a:lstStyle/>
          <a:p>
            <a:r>
              <a:rPr lang="en-GB" dirty="0" smtClean="0"/>
              <a:t>FYI: (in the names of the classes) I = interface, N = neural/neuro/</a:t>
            </a:r>
            <a:r>
              <a:rPr lang="en-GB" dirty="0" err="1" smtClean="0"/>
              <a:t>etc</a:t>
            </a:r>
            <a:r>
              <a:rPr lang="en-GB" dirty="0" smtClean="0"/>
              <a:t> </a:t>
            </a:r>
            <a:endParaRPr lang="en-GB" dirty="0"/>
          </a:p>
        </p:txBody>
      </p:sp>
    </p:spTree>
    <p:extLst>
      <p:ext uri="{BB962C8B-B14F-4D97-AF65-F5344CB8AC3E}">
        <p14:creationId xmlns:p14="http://schemas.microsoft.com/office/powerpoint/2010/main" val="404990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a:bodyPr>
          <a:lstStyle/>
          <a:p>
            <a:r>
              <a:rPr lang="en-GB" dirty="0" smtClean="0"/>
              <a:t>This is a derived class from the system’s generic List&lt;T&gt;(); collection. I am using this instead of something such as List&lt;</a:t>
            </a:r>
            <a:r>
              <a:rPr lang="en-GB" dirty="0" err="1" smtClean="0"/>
              <a:t>INeuron</a:t>
            </a:r>
            <a:r>
              <a:rPr lang="en-GB" dirty="0" smtClean="0"/>
              <a:t>&gt;(); because later I will need to implement some logic in the Add() method (although there are many ways you can achieve this without creating your own collection. I think it this improves readability so I will keep it =3)</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spTree>
    <p:extLst>
      <p:ext uri="{BB962C8B-B14F-4D97-AF65-F5344CB8AC3E}">
        <p14:creationId xmlns:p14="http://schemas.microsoft.com/office/powerpoint/2010/main" val="252304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10000"/>
          </a:bodyPr>
          <a:lstStyle/>
          <a:p>
            <a:r>
              <a:rPr lang="en-GB" dirty="0" smtClean="0"/>
              <a:t>Here is the Neuron Interface. NB: interfaces can’t have fields so I’m using properties. Also, notice how I just used a Dictionary&lt;</a:t>
            </a:r>
            <a:r>
              <a:rPr lang="en-GB" dirty="0" err="1" smtClean="0"/>
              <a:t>Ineuron</a:t>
            </a:r>
            <a:r>
              <a:rPr lang="en-GB" dirty="0" smtClean="0"/>
              <a:t>, double&gt; for the inputs whereas I had to make my own Collection </a:t>
            </a:r>
            <a:r>
              <a:rPr lang="en-GB" dirty="0" err="1" smtClean="0"/>
              <a:t>NList</a:t>
            </a:r>
            <a:r>
              <a:rPr lang="en-GB" dirty="0" smtClean="0"/>
              <a:t> (previous slide) for the forward connections. It wasn’t necessary to make my own class and so this way, I might have even avoided the generation of unwanted overhead.</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970" cy="4589897"/>
          </a:xfrm>
          <a:prstGeom prst="rect">
            <a:avLst/>
          </a:prstGeom>
        </p:spPr>
      </p:pic>
    </p:spTree>
    <p:extLst>
      <p:ext uri="{BB962C8B-B14F-4D97-AF65-F5344CB8AC3E}">
        <p14:creationId xmlns:p14="http://schemas.microsoft.com/office/powerpoint/2010/main" val="398570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 is the strategy interface. As I mentioned before, the strategy will contain some basic calculation methods – that’s why I thought “Strategy” to be a fitting name </a:t>
            </a:r>
            <a:r>
              <a:rPr lang="en-GB" dirty="0" smtClean="0">
                <a:sym typeface="Wingdings" panose="05000000000000000000" pitchFamily="2" charset="2"/>
              </a:rPr>
              <a: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426576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Here’s the Neuron. It’s empty at the moment. I’ll properly implement everything later. I need to implement some other stuff first, though (which reference it – thus I have made it).</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7" cy="4589463"/>
          </a:xfrm>
          <a:prstGeom prst="rect">
            <a:avLst/>
          </a:prstGeom>
        </p:spPr>
      </p:pic>
      <p:pic>
        <p:nvPicPr>
          <p:cNvPr id="4" name="Picture 3"/>
          <p:cNvPicPr>
            <a:picLocks noChangeAspect="1"/>
          </p:cNvPicPr>
          <p:nvPr/>
        </p:nvPicPr>
        <p:blipFill>
          <a:blip r:embed="rId4"/>
          <a:stretch>
            <a:fillRect/>
          </a:stretch>
        </p:blipFill>
        <p:spPr>
          <a:xfrm>
            <a:off x="1884372" y="337753"/>
            <a:ext cx="8408176" cy="4589463"/>
          </a:xfrm>
          <a:prstGeom prst="rect">
            <a:avLst/>
          </a:prstGeom>
        </p:spPr>
      </p:pic>
    </p:spTree>
    <p:extLst>
      <p:ext uri="{BB962C8B-B14F-4D97-AF65-F5344CB8AC3E}">
        <p14:creationId xmlns:p14="http://schemas.microsoft.com/office/powerpoint/2010/main" val="3095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979</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Artificial Multi-Layered Neural Network Optical (Handwritten) Character Recognition NeuroOCR Development Documentation</vt:lpstr>
      <vt:lpstr>Aim</vt:lpstr>
      <vt:lpstr>Information</vt:lpstr>
      <vt:lpstr>Setup</vt:lpstr>
      <vt:lpstr>Implementing the Core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56</cp:revision>
  <dcterms:created xsi:type="dcterms:W3CDTF">2016-06-17T20:17:23Z</dcterms:created>
  <dcterms:modified xsi:type="dcterms:W3CDTF">2016-06-17T22:35:18Z</dcterms:modified>
</cp:coreProperties>
</file>