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17/06/2016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161926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17/06/2016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444084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17/06/2016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2591831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17/06/2016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123759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53E5DD-2A8F-4475-94D0-56FB72D1633D}" type="datetimeFigureOut">
              <a:rPr lang="en-GB" smtClean="0"/>
              <a:t>17/06/2016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1518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753E5DD-2A8F-4475-94D0-56FB72D1633D}" type="datetimeFigureOut">
              <a:rPr lang="en-GB" smtClean="0"/>
              <a:t>17/06/2016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8206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753E5DD-2A8F-4475-94D0-56FB72D1633D}" type="datetimeFigureOut">
              <a:rPr lang="en-GB" smtClean="0"/>
              <a:t>17/06/2016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35882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753E5DD-2A8F-4475-94D0-56FB72D1633D}" type="datetimeFigureOut">
              <a:rPr lang="en-GB" smtClean="0"/>
              <a:t>17/06/2016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131784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3E5DD-2A8F-4475-94D0-56FB72D1633D}" type="datetimeFigureOut">
              <a:rPr lang="en-GB" smtClean="0"/>
              <a:t>17/06/2016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42252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E5DD-2A8F-4475-94D0-56FB72D1633D}" type="datetimeFigureOut">
              <a:rPr lang="en-GB" smtClean="0"/>
              <a:t>17/06/2016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288132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E5DD-2A8F-4475-94D0-56FB72D1633D}" type="datetimeFigureOut">
              <a:rPr lang="en-GB" smtClean="0"/>
              <a:t>17/06/2016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22685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3E5DD-2A8F-4475-94D0-56FB72D1633D}" type="datetimeFigureOut">
              <a:rPr lang="en-GB" smtClean="0"/>
              <a:t>17/06/2016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9314E-FA8F-408B-96D2-3742CE3ACB1F}" type="slidenum">
              <a:rPr lang="en-GB" smtClean="0"/>
              <a:t>‹#›</a:t>
            </a:fld>
            <a:endParaRPr lang="en-GB"/>
          </a:p>
        </p:txBody>
      </p:sp>
    </p:spTree>
    <p:extLst>
      <p:ext uri="{BB962C8B-B14F-4D97-AF65-F5344CB8AC3E}">
        <p14:creationId xmlns:p14="http://schemas.microsoft.com/office/powerpoint/2010/main" val="1717203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xelZerg/NeuroOC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9373" y="1235681"/>
            <a:ext cx="9144000" cy="2619627"/>
          </a:xfrm>
        </p:spPr>
        <p:txBody>
          <a:bodyPr anchor="ctr">
            <a:normAutofit/>
          </a:bodyPr>
          <a:lstStyle/>
          <a:p>
            <a:r>
              <a:rPr lang="en-GB" sz="2000" dirty="0"/>
              <a:t>Artificial Multi-Layered Neural Network Optical (Handwritten) Character </a:t>
            </a:r>
            <a:r>
              <a:rPr lang="en-GB" sz="2000" dirty="0" smtClean="0"/>
              <a:t>Recognition </a:t>
            </a:r>
            <a:r>
              <a:rPr lang="en-GB" dirty="0" err="1" smtClean="0"/>
              <a:t>NeuroOCR</a:t>
            </a:r>
            <a:r>
              <a:rPr lang="en-GB" dirty="0" smtClean="0"/>
              <a:t/>
            </a:r>
            <a:br>
              <a:rPr lang="en-GB" dirty="0" smtClean="0"/>
            </a:br>
            <a:r>
              <a:rPr lang="en-GB" sz="4400" dirty="0" smtClean="0"/>
              <a:t>Development Documentation</a:t>
            </a:r>
            <a:endParaRPr lang="en-GB" sz="4400" dirty="0"/>
          </a:p>
        </p:txBody>
      </p:sp>
      <p:sp>
        <p:nvSpPr>
          <p:cNvPr id="3" name="Subtitle 2"/>
          <p:cNvSpPr>
            <a:spLocks noGrp="1"/>
          </p:cNvSpPr>
          <p:nvPr>
            <p:ph type="subTitle" idx="1"/>
          </p:nvPr>
        </p:nvSpPr>
        <p:spPr>
          <a:xfrm>
            <a:off x="1779373" y="3855308"/>
            <a:ext cx="9144000" cy="1758774"/>
          </a:xfrm>
        </p:spPr>
        <p:txBody>
          <a:bodyPr anchor="ctr">
            <a:normAutofit/>
          </a:bodyPr>
          <a:lstStyle/>
          <a:p>
            <a:r>
              <a:rPr lang="en-GB" dirty="0" smtClean="0"/>
              <a:t>By Abhinav Bhandari</a:t>
            </a:r>
          </a:p>
          <a:p>
            <a:r>
              <a:rPr lang="en-GB" dirty="0" smtClean="0"/>
              <a:t>Start: 17/06/2016</a:t>
            </a:r>
          </a:p>
          <a:p>
            <a:r>
              <a:rPr lang="en-GB" dirty="0" smtClean="0"/>
              <a:t>End: WIP</a:t>
            </a:r>
          </a:p>
        </p:txBody>
      </p:sp>
    </p:spTree>
    <p:extLst>
      <p:ext uri="{BB962C8B-B14F-4D97-AF65-F5344CB8AC3E}">
        <p14:creationId xmlns:p14="http://schemas.microsoft.com/office/powerpoint/2010/main" val="133562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a:t>
            </a:r>
            <a:endParaRPr lang="en-GB" dirty="0"/>
          </a:p>
        </p:txBody>
      </p:sp>
      <p:sp>
        <p:nvSpPr>
          <p:cNvPr id="3" name="Content Placeholder 2"/>
          <p:cNvSpPr>
            <a:spLocks noGrp="1"/>
          </p:cNvSpPr>
          <p:nvPr>
            <p:ph idx="1"/>
          </p:nvPr>
        </p:nvSpPr>
        <p:spPr/>
        <p:txBody>
          <a:bodyPr/>
          <a:lstStyle/>
          <a:p>
            <a:pPr marL="0" indent="0">
              <a:buNone/>
            </a:pPr>
            <a:r>
              <a:rPr lang="en-GB" dirty="0" smtClean="0"/>
              <a:t>To produce an Neural Network capable of learning to recognise different characters – output (approximate) the 8Bit ASCII representation of a character, when given a hand-drawn bitmap input of the character through the use of supervised learning with a basic back propagation algorithm. So as to accomplish this, create a versatile Multi-Layered Neural Network library and along with it, various samples in order to test its durability (or just for debugging purposes)</a:t>
            </a:r>
            <a:endParaRPr lang="en-GB" dirty="0"/>
          </a:p>
        </p:txBody>
      </p:sp>
    </p:spTree>
    <p:extLst>
      <p:ext uri="{BB962C8B-B14F-4D97-AF65-F5344CB8AC3E}">
        <p14:creationId xmlns:p14="http://schemas.microsoft.com/office/powerpoint/2010/main" val="79837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sz="2000" dirty="0" smtClean="0"/>
              <a:t>This is a project with a deadline of 4 weeks. However, due to unfortunate circumstances, this time has been reduced to 3 weeks. This does not, however, mean that quality shall be reduced in any way.</a:t>
            </a:r>
          </a:p>
          <a:p>
            <a:pPr marL="0" indent="0">
              <a:buNone/>
            </a:pPr>
            <a:endParaRPr lang="en-GB" sz="2000" dirty="0" smtClean="0"/>
          </a:p>
          <a:p>
            <a:pPr marL="0" indent="0">
              <a:buNone/>
            </a:pPr>
            <a:r>
              <a:rPr lang="en-GB" sz="2000" dirty="0" smtClean="0"/>
              <a:t>This document shall detail the process of making this program, however, due to the scale of the project, it is not guaranteed that every single line of code in the project shall be described. For more information on subjects such as how to use the library, refer to the API documentation for the library.</a:t>
            </a:r>
          </a:p>
          <a:p>
            <a:pPr marL="0" indent="0">
              <a:buNone/>
            </a:pPr>
            <a:endParaRPr lang="en-GB" sz="2000" dirty="0"/>
          </a:p>
          <a:p>
            <a:pPr marL="0" indent="0">
              <a:buNone/>
            </a:pPr>
            <a:r>
              <a:rPr lang="en-GB" sz="2000" dirty="0" smtClean="0"/>
              <a:t>Every addition done to the project (along with time and description) will be visible as commits on the </a:t>
            </a:r>
            <a:r>
              <a:rPr lang="en-GB" sz="2000" dirty="0" err="1" smtClean="0"/>
              <a:t>github</a:t>
            </a:r>
            <a:r>
              <a:rPr lang="en-GB" sz="2000" dirty="0" smtClean="0"/>
              <a:t> repository for this project which can be accessed by following this link: </a:t>
            </a:r>
            <a:r>
              <a:rPr lang="en-GB" sz="2000" dirty="0" smtClean="0">
                <a:hlinkClick r:id="rId2"/>
              </a:rPr>
              <a:t>https://github.com/PixelZerg/NeuroOCR</a:t>
            </a:r>
            <a:endParaRPr lang="en-GB" sz="2000" dirty="0" smtClean="0"/>
          </a:p>
          <a:p>
            <a:pPr marL="0" indent="0">
              <a:buNone/>
            </a:pPr>
            <a:r>
              <a:rPr lang="en-GB" sz="2000" dirty="0" smtClean="0"/>
              <a:t>The source code will be released here and anyone is able to download the source code and make private changes.</a:t>
            </a:r>
          </a:p>
          <a:p>
            <a:pPr marL="0" indent="0">
              <a:buNone/>
            </a:pPr>
            <a:endParaRPr lang="en-GB" sz="2000" dirty="0" smtClean="0"/>
          </a:p>
          <a:p>
            <a:pPr marL="0" indent="0">
              <a:buNone/>
            </a:pPr>
            <a:r>
              <a:rPr lang="en-GB" sz="2000" dirty="0" smtClean="0"/>
              <a:t>This document shall also be uploaded to the repository and will be updated fairly regularly.</a:t>
            </a:r>
          </a:p>
          <a:p>
            <a:pPr marL="0" indent="0">
              <a:buNone/>
            </a:pPr>
            <a:endParaRPr lang="en-GB" sz="2000" dirty="0"/>
          </a:p>
        </p:txBody>
      </p:sp>
    </p:spTree>
    <p:extLst>
      <p:ext uri="{BB962C8B-B14F-4D97-AF65-F5344CB8AC3E}">
        <p14:creationId xmlns:p14="http://schemas.microsoft.com/office/powerpoint/2010/main" val="1827747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279</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Artificial Multi-Layered Neural Network Optical (Handwritten) Character Recognition NeuroOCR Development Documentation</vt:lpstr>
      <vt:lpstr>Aim</vt:lpstr>
      <vt:lpstr>Information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Multi-Layered Neural Network Optical (Handwritten) Character Recognition – NeuroOCR Development Powerpoint</dc:title>
  <dc:creator>PixelZerg</dc:creator>
  <cp:lastModifiedBy>PixelZerg</cp:lastModifiedBy>
  <cp:revision>13</cp:revision>
  <dcterms:created xsi:type="dcterms:W3CDTF">2016-06-17T20:17:23Z</dcterms:created>
  <dcterms:modified xsi:type="dcterms:W3CDTF">2016-06-17T20:37:09Z</dcterms:modified>
</cp:coreProperties>
</file>