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06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text</a:t>
            </a:r>
            <a:endParaRPr lang="en-US" dirty="0"/>
          </a:p>
        </p:txBody>
      </p:sp>
      <p:pic>
        <p:nvPicPr>
          <p:cNvPr id="7" name="Picture Placeholder 6" descr="readme.psd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Another set </a:t>
            </a:r>
            <a:r>
              <a:rPr lang="en-US" smtClean="0"/>
              <a:t>of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17160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</TotalTime>
  <Words>9</Words>
  <Application>Microsoft Macintosh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 Black </vt:lpstr>
      <vt:lpstr>Title </vt:lpstr>
      <vt:lpstr>Some more text</vt:lpstr>
    </vt:vector>
  </TitlesOfParts>
  <Company>Pixelapse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</dc:title>
  <dc:creator>Shravan Reddy</dc:creator>
  <cp:lastModifiedBy>Shravan Reddy</cp:lastModifiedBy>
  <cp:revision>1</cp:revision>
  <dcterms:created xsi:type="dcterms:W3CDTF">2014-10-09T22:09:37Z</dcterms:created>
  <dcterms:modified xsi:type="dcterms:W3CDTF">2014-10-09T22:11:11Z</dcterms:modified>
</cp:coreProperties>
</file>