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1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5d4656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5d4656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b55d4656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b55d4656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019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2080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-US" dirty="0"/>
              <a:t>Web programming report</a:t>
            </a:r>
            <a:br>
              <a:rPr lang="en" dirty="0"/>
            </a:br>
            <a:r>
              <a:rPr lang="en" dirty="0"/>
              <a:t>Book Rental Web Application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061E-A918-484C-9940-F277C451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details and View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ED127-0E8C-4C9D-B24D-33B1B04E5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can only see their own details.</a:t>
            </a:r>
          </a:p>
          <a:p>
            <a:r>
              <a:rPr lang="en-US" dirty="0"/>
              <a:t>Admin can view list of members and click on a member to view details and update or delete that member.</a:t>
            </a:r>
          </a:p>
        </p:txBody>
      </p:sp>
    </p:spTree>
    <p:extLst>
      <p:ext uri="{BB962C8B-B14F-4D97-AF65-F5344CB8AC3E}">
        <p14:creationId xmlns:p14="http://schemas.microsoft.com/office/powerpoint/2010/main" val="333256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FE8D-C73B-4C22-B9FA-5E3B7391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A407-CD93-4CA3-9429-6E89998F2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Admin can add new book titles in this web page.</a:t>
            </a:r>
          </a:p>
        </p:txBody>
      </p:sp>
    </p:spTree>
    <p:extLst>
      <p:ext uri="{BB962C8B-B14F-4D97-AF65-F5344CB8AC3E}">
        <p14:creationId xmlns:p14="http://schemas.microsoft.com/office/powerpoint/2010/main" val="377584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1B8C-446F-4E8E-A0C4-8B63C38C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Rent 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3522-D533-4DA8-B292-1AEDE715B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can select books in this form to rent.</a:t>
            </a:r>
          </a:p>
        </p:txBody>
      </p:sp>
    </p:spTree>
    <p:extLst>
      <p:ext uri="{BB962C8B-B14F-4D97-AF65-F5344CB8AC3E}">
        <p14:creationId xmlns:p14="http://schemas.microsoft.com/office/powerpoint/2010/main" val="22962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 idx="4294967295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QnA</a:t>
            </a:r>
            <a:endParaRPr sz="6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No.7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60950" y="3025875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NGU QUOC PHONG 17100060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TRAN MINH QUANG 17110067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web application is designed to create book rental system in which it allows user to: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 dirty="0"/>
              <a:t>Perform simple Registration and Login action.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dirty="0"/>
              <a:t>Allow users to Rent Books.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 dirty="0"/>
              <a:t>Allow users with the correct permission to add/modify books, </a:t>
            </a:r>
            <a:r>
              <a:rPr lang="en-US" dirty="0" err="1"/>
              <a:t>etc</a:t>
            </a:r>
            <a:r>
              <a:rPr lang="en" dirty="0"/>
              <a:t>...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226078" y="1900910"/>
            <a:ext cx="2808000" cy="12426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Use </a:t>
            </a:r>
            <a:r>
              <a:rPr lang="en-US" sz="3600" dirty="0"/>
              <a:t>C</a:t>
            </a:r>
            <a:r>
              <a:rPr lang="en" sz="3600" dirty="0"/>
              <a:t>ase 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Diagram</a:t>
            </a:r>
            <a:endParaRPr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5D408E-9817-40C2-9810-A310E2FC5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558" y="0"/>
            <a:ext cx="3627437" cy="504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C4C235-3464-4176-987F-C2FAC8D3C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 ERD</a:t>
            </a:r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4294967295"/>
          </p:nvPr>
        </p:nvSpPr>
        <p:spPr>
          <a:xfrm>
            <a:off x="920750" y="738188"/>
            <a:ext cx="8223250" cy="768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41C74-E85C-4B5E-8977-7BD16281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6" y="123484"/>
            <a:ext cx="7897327" cy="4573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 idx="4294967295"/>
          </p:nvPr>
        </p:nvSpPr>
        <p:spPr>
          <a:xfrm>
            <a:off x="0" y="2095500"/>
            <a:ext cx="2808288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1EFC-673E-41F2-8EA5-5013CAE4F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5" y="12700"/>
            <a:ext cx="7726745" cy="4703569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5EE96342-B4E2-47D0-B034-E567B493F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</p:spPr>
        <p:txBody>
          <a:bodyPr/>
          <a:lstStyle/>
          <a:p>
            <a:r>
              <a:rPr lang="en-US" dirty="0"/>
              <a:t>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410360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EE85-7C3B-4CB0-BCCE-DF3389BC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87A0C-4243-4170-A479-8E2B861F2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user</a:t>
            </a:r>
          </a:p>
          <a:p>
            <a:pPr lvl="1"/>
            <a:r>
              <a:rPr lang="en-US" dirty="0"/>
              <a:t>Admin</a:t>
            </a:r>
          </a:p>
          <a:p>
            <a:pPr lvl="1"/>
            <a:r>
              <a:rPr lang="en-US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41751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27AE-C12F-4E24-A84E-BBF8F7DE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0555-F28E-46BB-9EFD-BB6D17DDA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 up is for customer only, to have a new admin, an existing admin must log in and set a member to new role.</a:t>
            </a:r>
          </a:p>
        </p:txBody>
      </p:sp>
    </p:spTree>
    <p:extLst>
      <p:ext uri="{BB962C8B-B14F-4D97-AF65-F5344CB8AC3E}">
        <p14:creationId xmlns:p14="http://schemas.microsoft.com/office/powerpoint/2010/main" val="196503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7337-754A-492D-870C-A519784A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books and book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579C1-D9D0-4C67-A580-342A2F07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can view list of books, search books by title, author, publisher or ID.</a:t>
            </a:r>
          </a:p>
          <a:p>
            <a:r>
              <a:rPr lang="en-US" dirty="0"/>
              <a:t>User can click on a book to view a book’s details.</a:t>
            </a:r>
          </a:p>
        </p:txBody>
      </p:sp>
    </p:spTree>
    <p:extLst>
      <p:ext uri="{BB962C8B-B14F-4D97-AF65-F5344CB8AC3E}">
        <p14:creationId xmlns:p14="http://schemas.microsoft.com/office/powerpoint/2010/main" val="57885444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212</Words>
  <Application>Microsoft Office PowerPoint</Application>
  <PresentationFormat>On-screen Show (16:9)</PresentationFormat>
  <Paragraphs>34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Roboto</vt:lpstr>
      <vt:lpstr>Arial</vt:lpstr>
      <vt:lpstr>Material</vt:lpstr>
      <vt:lpstr>  Web programming report Book Rental Web Application</vt:lpstr>
      <vt:lpstr>Group No.7</vt:lpstr>
      <vt:lpstr>Project Overview</vt:lpstr>
      <vt:lpstr>Use Case  Diagram</vt:lpstr>
      <vt:lpstr>Database ERD</vt:lpstr>
      <vt:lpstr>Database ERD</vt:lpstr>
      <vt:lpstr>Log in </vt:lpstr>
      <vt:lpstr>Sign up</vt:lpstr>
      <vt:lpstr>View books and book details</vt:lpstr>
      <vt:lpstr>Member details and View members</vt:lpstr>
      <vt:lpstr>Add books</vt:lpstr>
      <vt:lpstr>Rent books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Rental Web Application</dc:title>
  <cp:lastModifiedBy>Minh Quang Trần</cp:lastModifiedBy>
  <cp:revision>20</cp:revision>
  <dcterms:modified xsi:type="dcterms:W3CDTF">2019-12-12T18:24:05Z</dcterms:modified>
</cp:coreProperties>
</file>