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6730" autoAdjust="0"/>
  </p:normalViewPr>
  <p:slideViewPr>
    <p:cSldViewPr snapToGrid="0">
      <p:cViewPr varScale="1">
        <p:scale>
          <a:sx n="120" d="100"/>
          <a:sy n="120" d="100"/>
        </p:scale>
        <p:origin x="120" y="1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4457-88D4-46EF-808D-5024F0EB8339}" type="datetimeFigureOut">
              <a:rPr kumimoji="1" lang="ja-JP" altLang="en-US" smtClean="0"/>
              <a:t>2018/11/8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3E-2626-45F0-8468-1C1719E61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37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4457-88D4-46EF-808D-5024F0EB8339}" type="datetimeFigureOut">
              <a:rPr kumimoji="1" lang="ja-JP" altLang="en-US" smtClean="0"/>
              <a:t>2018/11/8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3E-2626-45F0-8468-1C1719E61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5375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4457-88D4-46EF-808D-5024F0EB8339}" type="datetimeFigureOut">
              <a:rPr kumimoji="1" lang="ja-JP" altLang="en-US" smtClean="0"/>
              <a:t>2018/11/8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3E-2626-45F0-8468-1C1719E61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3130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4457-88D4-46EF-808D-5024F0EB8339}" type="datetimeFigureOut">
              <a:rPr kumimoji="1" lang="ja-JP" altLang="en-US" smtClean="0"/>
              <a:t>2018/11/8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3E-2626-45F0-8468-1C1719E61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38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4457-88D4-46EF-808D-5024F0EB8339}" type="datetimeFigureOut">
              <a:rPr kumimoji="1" lang="ja-JP" altLang="en-US" smtClean="0"/>
              <a:t>2018/11/8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3E-2626-45F0-8468-1C1719E61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517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4457-88D4-46EF-808D-5024F0EB8339}" type="datetimeFigureOut">
              <a:rPr kumimoji="1" lang="ja-JP" altLang="en-US" smtClean="0"/>
              <a:t>2018/11/8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3E-2626-45F0-8468-1C1719E61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0316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4457-88D4-46EF-808D-5024F0EB8339}" type="datetimeFigureOut">
              <a:rPr kumimoji="1" lang="ja-JP" altLang="en-US" smtClean="0"/>
              <a:t>2018/11/8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3E-2626-45F0-8468-1C1719E61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04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4457-88D4-46EF-808D-5024F0EB8339}" type="datetimeFigureOut">
              <a:rPr kumimoji="1" lang="ja-JP" altLang="en-US" smtClean="0"/>
              <a:t>2018/11/8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3E-2626-45F0-8468-1C1719E61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9761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4457-88D4-46EF-808D-5024F0EB8339}" type="datetimeFigureOut">
              <a:rPr kumimoji="1" lang="ja-JP" altLang="en-US" smtClean="0"/>
              <a:t>2018/11/8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3E-2626-45F0-8468-1C1719E61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5548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4457-88D4-46EF-808D-5024F0EB8339}" type="datetimeFigureOut">
              <a:rPr kumimoji="1" lang="ja-JP" altLang="en-US" smtClean="0"/>
              <a:t>2018/11/8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3E-2626-45F0-8468-1C1719E61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855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4457-88D4-46EF-808D-5024F0EB8339}" type="datetimeFigureOut">
              <a:rPr kumimoji="1" lang="ja-JP" altLang="en-US" smtClean="0"/>
              <a:t>2018/11/8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3E-2626-45F0-8468-1C1719E61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8284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74457-88D4-46EF-808D-5024F0EB8339}" type="datetimeFigureOut">
              <a:rPr kumimoji="1" lang="ja-JP" altLang="en-US" smtClean="0"/>
              <a:t>2018/11/8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6AB3E-2626-45F0-8468-1C1719E61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6674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改造点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98880"/>
            <a:ext cx="10515600" cy="4978083"/>
          </a:xfrm>
        </p:spPr>
        <p:txBody>
          <a:bodyPr/>
          <a:lstStyle/>
          <a:p>
            <a:r>
              <a:rPr kumimoji="1" lang="ja-JP" altLang="en-US" dirty="0" smtClean="0"/>
              <a:t>プレイヤーが攻撃できるようにする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画面上にアイテム欄</a:t>
            </a:r>
            <a:r>
              <a:rPr kumimoji="1" lang="en-US" altLang="ja-JP" dirty="0" smtClean="0"/>
              <a:t>,</a:t>
            </a:r>
            <a:r>
              <a:rPr kumimoji="1" lang="ja-JP" altLang="en-US" dirty="0" smtClean="0"/>
              <a:t>ステータス</a:t>
            </a:r>
            <a:r>
              <a:rPr kumimoji="1" lang="en-US" altLang="ja-JP" dirty="0" smtClean="0"/>
              <a:t>(</a:t>
            </a:r>
            <a:r>
              <a:rPr lang="ja-JP" altLang="en-US" dirty="0" smtClean="0"/>
              <a:t>攻撃力、守備力</a:t>
            </a:r>
            <a:r>
              <a:rPr kumimoji="1" lang="en-US" altLang="ja-JP" dirty="0" smtClean="0"/>
              <a:t>)</a:t>
            </a:r>
          </a:p>
          <a:p>
            <a:pPr marL="0" indent="0">
              <a:buNone/>
            </a:pPr>
            <a:r>
              <a:rPr lang="ja-JP" altLang="en-US" dirty="0" smtClean="0"/>
              <a:t>→アイテムはマウスクリックで使用。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→アイテムの種類</a:t>
            </a:r>
            <a:r>
              <a:rPr kumimoji="1" lang="en-US" altLang="ja-JP" dirty="0" smtClean="0"/>
              <a:t>(</a:t>
            </a:r>
            <a:r>
              <a:rPr lang="ja-JP" altLang="en-US" dirty="0" smtClean="0"/>
              <a:t>装備</a:t>
            </a:r>
            <a:r>
              <a:rPr lang="ja-JP" altLang="en-US" dirty="0"/>
              <a:t>系</a:t>
            </a:r>
            <a:r>
              <a:rPr lang="ja-JP" altLang="en-US" dirty="0" smtClean="0"/>
              <a:t>、</a:t>
            </a:r>
            <a:r>
              <a:rPr lang="en-US" altLang="ja-JP" dirty="0" smtClean="0"/>
              <a:t>HP</a:t>
            </a:r>
            <a:r>
              <a:rPr lang="ja-JP" altLang="en-US" dirty="0" smtClean="0"/>
              <a:t>回復、食料</a:t>
            </a:r>
            <a:r>
              <a:rPr kumimoji="1" lang="en-US" altLang="ja-JP" dirty="0" smtClean="0"/>
              <a:t>)</a:t>
            </a:r>
          </a:p>
          <a:p>
            <a:r>
              <a:rPr lang="ja-JP" altLang="en-US" dirty="0" smtClean="0"/>
              <a:t>画面下にウィンドウ</a:t>
            </a:r>
            <a:r>
              <a:rPr lang="en-US" altLang="ja-JP" dirty="0" smtClean="0"/>
              <a:t>(</a:t>
            </a:r>
            <a:r>
              <a:rPr lang="ja-JP" altLang="en-US" dirty="0" smtClean="0"/>
              <a:t>状況説明</a:t>
            </a:r>
            <a:r>
              <a:rPr lang="en-US" altLang="ja-JP" dirty="0" smtClean="0"/>
              <a:t>)//</a:t>
            </a:r>
            <a:r>
              <a:rPr lang="ja-JP" altLang="en-US" dirty="0" smtClean="0"/>
              <a:t>できたら</a:t>
            </a:r>
            <a:r>
              <a:rPr lang="ja-JP" altLang="en-US" dirty="0" err="1" smtClean="0"/>
              <a:t>で</a:t>
            </a:r>
            <a:r>
              <a:rPr lang="ja-JP" altLang="en-US" dirty="0" smtClean="0"/>
              <a:t>い</a:t>
            </a:r>
            <a:r>
              <a:rPr lang="ja-JP" altLang="en-US" dirty="0"/>
              <a:t>い</a:t>
            </a:r>
            <a:endParaRPr lang="en-US" altLang="ja-JP" dirty="0" smtClean="0"/>
          </a:p>
          <a:p>
            <a:r>
              <a:rPr lang="en-US" altLang="ja-JP" dirty="0" smtClean="0"/>
              <a:t>Food</a:t>
            </a:r>
            <a:r>
              <a:rPr lang="ja-JP" altLang="en-US" dirty="0" smtClean="0"/>
              <a:t>と別に</a:t>
            </a:r>
            <a:r>
              <a:rPr lang="en-US" altLang="ja-JP" dirty="0" smtClean="0"/>
              <a:t>HP</a:t>
            </a:r>
            <a:r>
              <a:rPr lang="ja-JP" altLang="en-US" dirty="0" smtClean="0"/>
              <a:t>を用意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→</a:t>
            </a:r>
            <a:r>
              <a:rPr lang="en-US" altLang="ja-JP" dirty="0" smtClean="0"/>
              <a:t>HP</a:t>
            </a:r>
            <a:r>
              <a:rPr lang="ja-JP" altLang="en-US" dirty="0" smtClean="0"/>
              <a:t>が０になったらゲームオーバー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→</a:t>
            </a:r>
            <a:r>
              <a:rPr kumimoji="1" lang="en-US" altLang="ja-JP" dirty="0" smtClean="0"/>
              <a:t>Food(</a:t>
            </a:r>
            <a:r>
              <a:rPr kumimoji="1" lang="ja-JP" altLang="en-US" dirty="0" smtClean="0"/>
              <a:t>満腹度</a:t>
            </a:r>
            <a:r>
              <a:rPr kumimoji="1" lang="en-US" altLang="ja-JP" dirty="0" smtClean="0"/>
              <a:t>)</a:t>
            </a:r>
            <a:r>
              <a:rPr lang="ja-JP" altLang="en-US" dirty="0" smtClean="0"/>
              <a:t>が０になったら徐々に</a:t>
            </a:r>
            <a:r>
              <a:rPr lang="en-US" altLang="ja-JP" dirty="0" smtClean="0"/>
              <a:t>HP</a:t>
            </a:r>
            <a:r>
              <a:rPr lang="ja-JP" altLang="en-US" dirty="0" smtClean="0"/>
              <a:t>を減らす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3367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77</Words>
  <Application>Microsoft Office PowerPoint</Application>
  <PresentationFormat>ワイド画面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改造点 </vt:lpstr>
    </vt:vector>
  </TitlesOfParts>
  <Company>日本工学院専門学校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改造点</dc:title>
  <dc:creator>Windows User</dc:creator>
  <cp:lastModifiedBy>Windows User</cp:lastModifiedBy>
  <cp:revision>5</cp:revision>
  <dcterms:created xsi:type="dcterms:W3CDTF">2018-11-08T01:24:11Z</dcterms:created>
  <dcterms:modified xsi:type="dcterms:W3CDTF">2018-11-08T02:02:41Z</dcterms:modified>
</cp:coreProperties>
</file>