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6" y="2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B36C9A1-47BE-520E-A3B9-D497A50DC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711D10D-196F-4B39-8687-AD4A55A098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0A479D5-CC0A-AE0E-EA25-5D7E8A740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DF88BD2E-82DF-9BF4-B29D-F5DEEF5F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22664C3-36C5-CE39-167A-1705CC854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57929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D66AEFA-529A-ABE8-00BE-32D474F3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107B1740-5880-5AE6-F0EB-03D8AD527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E495D61-8962-5423-C9FE-09D6E3AC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30BC3CF-BC18-76CB-3660-F4E855887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0530BB-EDA4-2694-DFAB-8A7F3C090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8608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FF3C521-C1FB-A72B-701C-C3E9498561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36BC0C9-FA44-C7FE-79E8-3B537BB999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49C5C0-BD01-AB88-C9DF-39D9952A9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9934DEA-6DCC-A142-A249-A9A666EA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CBEC7DA-85BA-41C3-41B0-3695E982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495380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CE4A36-0FAD-E752-3A7E-9F9BCE8D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9165AF7-DBAD-DDEE-CBF9-2C40D4AD3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8DBE17C-C3C8-6699-60F0-1428086C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84C321E-5C2E-007E-1794-8CD21D8C1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D127D28-1C86-89BD-B258-1A50404E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603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EAAD255-7FA2-8A49-1131-2F8DB3EB9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3426C57-A48B-F4BF-027C-1523A8BE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EB3818B-9B61-4A30-C411-4A7584BEC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16DAC1F-9983-79F4-3B80-FA099C6D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910D462-4485-374B-D38B-348E2361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2720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B9713BF-0150-F8A8-A45F-37194BC2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29E9B1-7238-CD18-1F84-73BB42D0D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155E16CD-2E5E-EE0C-B037-016BEC7C2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5C8B3403-29CF-25C0-E044-0FC434F33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3294CA1-4CAB-251A-EB62-2D57EFAF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4BB66FFA-C7AB-9265-3571-6C0B4230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769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E7658BF-AB83-F376-F82B-0D0BB5326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9A751C1-9405-0CD0-CED3-A1A95E6331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5207DCC2-B328-2222-FFB5-FA45E68EB2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F231F49-4028-4709-ADF2-B7EAF73110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92318910-CAFF-875C-AE4A-94885DFB8D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B9FCC2D-9AF7-9D08-F25F-EE68CDE1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D6DC328-8A51-8A31-1A7D-BDFF98A5C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077E91DE-BB2A-F63D-2A07-62072E193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0198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463431-3861-8E11-AE82-8FDD00EB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4D257A7A-B815-0686-F08F-6FFC0B85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A3C6AAF-7DDA-43B1-5393-356FA717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F16D1BD4-89FC-8A78-5190-3E06C1179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84637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8AEA69D4-7E58-9D30-9C3C-21A0FE22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630744F-EB67-A6E0-DFE5-924F7671B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9231FAF-1B57-2BEA-13EE-73630FEC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2215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9A853FC-D81A-9121-13B4-29EE24628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69F271F-8238-9B02-A33F-C6D0F5B7F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48E0E93-E5E9-8D23-DD66-10F181026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5308B61-DF2F-E0D6-EA69-00832F0E7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8F86D361-29BD-D582-79A8-F2F1FEB6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DA1A058F-21C2-A040-C4D4-99B28685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03447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751C20-1526-DCFC-BD5E-743EBF0C6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791FF8A-522E-6EF8-08CD-03934FDEFA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B97DAD1-63EC-D0F8-8CD4-1045A16F3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294D97F-4173-AF5E-ABAD-50B9A004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59F543C-C39C-26EF-F3A7-1FA173F3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06D6ABB-9FE8-3B1F-2C96-F9074A7B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7141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FA04B10-B28B-F552-B24E-1020C493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9C4A2AA-DB1F-C51D-0825-605CCFBEC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593C7AE-D862-2A88-FF67-7F3666198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E3705-470F-4B01-9421-E658D63030FF}" type="datetimeFigureOut">
              <a:rPr lang="sv-SE" smtClean="0"/>
              <a:t>2025-08-10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19220A8-FFCE-F0C3-69A4-E80D62F2B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BBFF282-59A4-E42D-164F-5425EC13D9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8F21AB-5907-418B-A7A0-10C1D32D59C0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27643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AB179C2-F5BB-C302-3883-3E45A86015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6D022F4-9398-8EA5-0A63-EF5F69398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04241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Bredbild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Sandström</dc:creator>
  <cp:lastModifiedBy>Jan Sandström</cp:lastModifiedBy>
  <cp:revision>1</cp:revision>
  <dcterms:created xsi:type="dcterms:W3CDTF">2025-08-10T09:20:03Z</dcterms:created>
  <dcterms:modified xsi:type="dcterms:W3CDTF">2025-08-10T09:20:55Z</dcterms:modified>
</cp:coreProperties>
</file>