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5" r:id="rId11"/>
    <p:sldId id="276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97" autoAdjust="0"/>
    <p:restoredTop sz="94660"/>
  </p:normalViewPr>
  <p:slideViewPr>
    <p:cSldViewPr>
      <p:cViewPr varScale="1">
        <p:scale>
          <a:sx n="88" d="100"/>
          <a:sy n="88" d="100"/>
        </p:scale>
        <p:origin x="-10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C02B3-2FDD-4809-988D-BD5027C2A343}" type="datetimeFigureOut">
              <a:rPr lang="sv-SE" smtClean="0"/>
              <a:pPr/>
              <a:t>2012-10-23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17ED-AAF3-452C-8030-2C66635BF6B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A97B-FC5B-4653-9B0A-935D9ED5D41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95.80.48.213/appsolutdistribute/index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95.80.48.213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95.80.48.213/appsolutdistribute/index.php" TargetMode="External"/><Relationship Id="rId4" Type="http://schemas.openxmlformats.org/officeDocument/2006/relationships/hyperlink" Target="http://95.80.48.213/appsolutdistribute/createuser.sq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95.80.48.213/appsolutdistribute/index.php" TargetMode="External"/><Relationship Id="rId2" Type="http://schemas.openxmlformats.org/officeDocument/2006/relationships/hyperlink" Target="http://95.80.48.213/appsolutdistribu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717032"/>
            <a:ext cx="7772400" cy="94754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AppsolutDistribute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Presentation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368" y="4997178"/>
            <a:ext cx="6400800" cy="1129680"/>
          </a:xfrm>
        </p:spPr>
        <p:txBody>
          <a:bodyPr/>
          <a:lstStyle/>
          <a:p>
            <a:r>
              <a:rPr lang="sv-SE" dirty="0" smtClean="0"/>
              <a:t>Group25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1</a:t>
            </a:fld>
            <a:endParaRPr lang="sv-SE"/>
          </a:p>
        </p:txBody>
      </p:sp>
      <p:pic>
        <p:nvPicPr>
          <p:cNvPr id="7" name="Picture 6" descr="ic_laun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340768"/>
            <a:ext cx="2088232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 smtClean="0"/>
              <a:t>GUI – </a:t>
            </a:r>
            <a:r>
              <a:rPr lang="sv-SE" dirty="0" smtClean="0">
                <a:solidFill>
                  <a:srgbClr val="FF0000"/>
                </a:solidFill>
              </a:rPr>
              <a:t> Stefan</a:t>
            </a:r>
          </a:p>
          <a:p>
            <a:pPr marL="914400" lvl="1" indent="-514350">
              <a:buFont typeface="+mj-lt"/>
              <a:buAutoNum type="arabicPeriod"/>
            </a:pPr>
            <a:r>
              <a:rPr lang="sv-SE" dirty="0" smtClean="0"/>
              <a:t>Create Account </a:t>
            </a:r>
            <a:endParaRPr lang="sv-SE" dirty="0" smtClean="0"/>
          </a:p>
          <a:p>
            <a:pPr marL="914400" lvl="1" indent="-514350">
              <a:buFont typeface="+mj-lt"/>
              <a:buAutoNum type="arabicPeriod"/>
            </a:pPr>
            <a:r>
              <a:rPr lang="sv-SE" dirty="0" smtClean="0"/>
              <a:t>Service</a:t>
            </a:r>
            <a:r>
              <a:rPr lang="sv-SE" dirty="0" smtClean="0"/>
              <a:t> – </a:t>
            </a:r>
            <a:r>
              <a:rPr lang="sv-SE" dirty="0" smtClean="0">
                <a:solidFill>
                  <a:srgbClr val="FF0000"/>
                </a:solidFill>
              </a:rPr>
              <a:t>Harry </a:t>
            </a:r>
            <a:endParaRPr lang="sv-SE" dirty="0" smtClean="0"/>
          </a:p>
          <a:p>
            <a:pPr marL="914400" lvl="1" indent="-514350">
              <a:buFont typeface="+mj-lt"/>
              <a:buAutoNum type="arabicPeriod"/>
            </a:pPr>
            <a:r>
              <a:rPr lang="sv-SE" dirty="0" smtClean="0"/>
              <a:t>GUI</a:t>
            </a:r>
          </a:p>
          <a:p>
            <a:pPr marL="1314450" lvl="2" indent="-514350"/>
            <a:r>
              <a:rPr lang="sv-SE" dirty="0" smtClean="0"/>
              <a:t>Navigation</a:t>
            </a:r>
          </a:p>
          <a:p>
            <a:pPr marL="1314450" lvl="2" indent="-514350"/>
            <a:r>
              <a:rPr lang="sv-SE" dirty="0" smtClean="0"/>
              <a:t>Help-menyn</a:t>
            </a:r>
          </a:p>
          <a:p>
            <a:pPr marL="1314450" lvl="2" indent="-514350"/>
            <a:r>
              <a:rPr lang="sv-SE" dirty="0" smtClean="0"/>
              <a:t>Sök/refresh </a:t>
            </a:r>
            <a:r>
              <a:rPr lang="sv-SE" dirty="0" smtClean="0"/>
              <a:t>i </a:t>
            </a:r>
            <a:r>
              <a:rPr lang="sv-SE" dirty="0" smtClean="0"/>
              <a:t>listan </a:t>
            </a:r>
          </a:p>
          <a:p>
            <a:pPr marL="914400" lvl="1" indent="-514350">
              <a:buFont typeface="+mj-lt"/>
              <a:buAutoNum type="arabicPeriod"/>
            </a:pPr>
            <a:r>
              <a:rPr lang="sv-SE" dirty="0" smtClean="0"/>
              <a:t>Gå in i grupper och chatta</a:t>
            </a:r>
          </a:p>
          <a:p>
            <a:pPr marL="1314450" lvl="2" indent="-514350"/>
            <a:r>
              <a:rPr lang="sv-SE" dirty="0" smtClean="0"/>
              <a:t>Chat-GUI (emulatorn</a:t>
            </a:r>
            <a:r>
              <a:rPr lang="sv-S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Server</a:t>
            </a:r>
            <a:r>
              <a:rPr lang="sv-SE" dirty="0" smtClean="0"/>
              <a:t> </a:t>
            </a:r>
            <a:r>
              <a:rPr lang="sv-SE" dirty="0" smtClean="0"/>
              <a:t>– </a:t>
            </a:r>
            <a:r>
              <a:rPr lang="sv-SE" dirty="0" smtClean="0">
                <a:solidFill>
                  <a:srgbClr val="FF0000"/>
                </a:solidFill>
              </a:rPr>
              <a:t>Stefan</a:t>
            </a:r>
            <a:endParaRPr lang="sv-SE" dirty="0" smtClean="0"/>
          </a:p>
          <a:p>
            <a:pPr marL="914400" lvl="1" indent="-514350">
              <a:buFont typeface="+mj-lt"/>
              <a:buAutoNum type="arabicPeriod"/>
            </a:pPr>
            <a:r>
              <a:rPr lang="sv-SE" dirty="0" smtClean="0"/>
              <a:t>Log </a:t>
            </a:r>
            <a:r>
              <a:rPr lang="sv-SE" dirty="0" smtClean="0"/>
              <a:t>in</a:t>
            </a:r>
            <a:endParaRPr lang="sv-SE" dirty="0" smtClean="0"/>
          </a:p>
          <a:p>
            <a:pPr marL="914400" lvl="1" indent="-514350">
              <a:buFont typeface="+mj-lt"/>
              <a:buAutoNum type="arabicPeriod"/>
            </a:pPr>
            <a:r>
              <a:rPr lang="sv-SE" dirty="0" smtClean="0"/>
              <a:t>Log out</a:t>
            </a:r>
          </a:p>
          <a:p>
            <a:pPr marL="914400" lvl="1" indent="-514350">
              <a:buFont typeface="+mj-lt"/>
              <a:buAutoNum type="arabicPeriod"/>
            </a:pPr>
            <a:r>
              <a:rPr lang="sv-SE" dirty="0" smtClean="0"/>
              <a:t>Requesta </a:t>
            </a:r>
            <a:r>
              <a:rPr lang="sv-SE" dirty="0" smtClean="0"/>
              <a:t>invite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PHP-sidan </a:t>
            </a:r>
            <a:r>
              <a:rPr lang="sv-SE" dirty="0" smtClean="0"/>
              <a:t> - </a:t>
            </a:r>
            <a:r>
              <a:rPr lang="sv-SE" dirty="0" smtClean="0">
                <a:solidFill>
                  <a:srgbClr val="FF0000"/>
                </a:solidFill>
              </a:rPr>
              <a:t>Isene</a:t>
            </a:r>
            <a:endParaRPr lang="sv-SE" dirty="0" smtClean="0"/>
          </a:p>
          <a:p>
            <a:pPr marL="914400" lvl="1" indent="-514350"/>
            <a:r>
              <a:rPr lang="sv-SE" sz="2400" dirty="0" smtClean="0">
                <a:hlinkClick r:id="rId2"/>
              </a:rPr>
              <a:t>http://</a:t>
            </a:r>
            <a:r>
              <a:rPr lang="sv-SE" sz="2400" dirty="0" smtClean="0">
                <a:hlinkClick r:id="rId2"/>
              </a:rPr>
              <a:t>95.80.48.213/appsolutdistribute/index.php</a:t>
            </a:r>
            <a:endParaRPr lang="sv-SE" dirty="0" smtClean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2012-10-24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10</a:t>
            </a:fld>
            <a:endParaRPr lang="sv-SE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 Structure</a:t>
            </a:r>
            <a:endParaRPr lang="sv-SE" dirty="0"/>
          </a:p>
        </p:txBody>
      </p:sp>
      <p:pic>
        <p:nvPicPr>
          <p:cNvPr id="8" name="Content Placeholder 7" descr="database_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455" y="2420888"/>
            <a:ext cx="8658025" cy="27485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11</a:t>
            </a:fld>
            <a:endParaRPr lang="sv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Presentationsmoment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Ert projekt (går bra att använda presentationsprogramvara)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Via hur ni bygger samt testar (visa mha Eclipse)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Visa hur (om) ni automat-bygger och automat-testar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Demonstrerar ert  program (använd emulatorn)</a:t>
            </a:r>
          </a:p>
          <a:p>
            <a:pPr fontAlgn="base"/>
            <a:r>
              <a:rPr lang="sv-SE" dirty="0" smtClean="0"/>
              <a:t>Berätta om vad som gick bra/dåligt…. något ni önskar ni inte gjorde?</a:t>
            </a:r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12</a:t>
            </a:fld>
            <a:endParaRPr lang="sv-S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Kommunikationsverktyg</a:t>
            </a:r>
          </a:p>
          <a:p>
            <a:pPr lvl="1"/>
            <a:r>
              <a:rPr lang="sv-SE" dirty="0" smtClean="0"/>
              <a:t>(Skype, WhatsUp, Teamviewer)</a:t>
            </a:r>
          </a:p>
          <a:p>
            <a:r>
              <a:rPr lang="sv-SE" dirty="0" smtClean="0"/>
              <a:t>Mycket lärdomar</a:t>
            </a:r>
          </a:p>
          <a:p>
            <a:pPr lvl="1"/>
            <a:r>
              <a:rPr lang="sv-SE" dirty="0" smtClean="0"/>
              <a:t>Git / Github</a:t>
            </a:r>
          </a:p>
          <a:p>
            <a:pPr lvl="1"/>
            <a:r>
              <a:rPr lang="sv-SE" dirty="0" smtClean="0"/>
              <a:t>Databaser</a:t>
            </a:r>
          </a:p>
          <a:p>
            <a:pPr lvl="1"/>
            <a:r>
              <a:rPr lang="sv-SE" dirty="0" smtClean="0"/>
              <a:t>Webserver</a:t>
            </a:r>
          </a:p>
          <a:p>
            <a:pPr lvl="1"/>
            <a:r>
              <a:rPr lang="sv-SE" dirty="0" smtClean="0"/>
              <a:t>Server</a:t>
            </a:r>
          </a:p>
          <a:p>
            <a:pPr lvl="1"/>
            <a:r>
              <a:rPr lang="sv-SE" dirty="0" smtClean="0"/>
              <a:t>Android</a:t>
            </a:r>
          </a:p>
          <a:p>
            <a:pPr lvl="1"/>
            <a:r>
              <a:rPr lang="sv-SE" dirty="0" smtClean="0"/>
              <a:t>Scrum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13</a:t>
            </a:fld>
            <a:endParaRPr lang="sv-S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Mindre bra (dåligt)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Följa/Använda Projektmodell</a:t>
            </a:r>
          </a:p>
          <a:p>
            <a:r>
              <a:rPr lang="sv-SE" dirty="0" smtClean="0"/>
              <a:t>Kommunikation</a:t>
            </a:r>
          </a:p>
          <a:p>
            <a:r>
              <a:rPr lang="sv-SE" dirty="0" smtClean="0"/>
              <a:t>Gemensamma tider</a:t>
            </a:r>
          </a:p>
          <a:p>
            <a:r>
              <a:rPr lang="sv-SE" dirty="0" smtClean="0"/>
              <a:t>Tekniska Problem</a:t>
            </a:r>
          </a:p>
          <a:p>
            <a:pPr lvl="1"/>
            <a:r>
              <a:rPr lang="sv-SE" dirty="0" smtClean="0"/>
              <a:t>Git</a:t>
            </a:r>
          </a:p>
          <a:p>
            <a:pPr lvl="1"/>
            <a:r>
              <a:rPr lang="sv-SE" dirty="0" smtClean="0"/>
              <a:t>AVD (Android Virtual Device)</a:t>
            </a:r>
          </a:p>
          <a:p>
            <a:pPr lvl="1"/>
            <a:r>
              <a:rPr lang="sv-SE" dirty="0" smtClean="0"/>
              <a:t>XML (editor in Eclipse)</a:t>
            </a:r>
          </a:p>
          <a:p>
            <a:pPr lvl="1"/>
            <a:r>
              <a:rPr lang="sv-SE" dirty="0" smtClean="0"/>
              <a:t>Webserver</a:t>
            </a:r>
          </a:p>
          <a:p>
            <a:pPr lvl="1"/>
            <a:r>
              <a:rPr lang="sv-SE" dirty="0" smtClean="0"/>
              <a:t>Databas</a:t>
            </a:r>
          </a:p>
          <a:p>
            <a:pPr lvl="1"/>
            <a:r>
              <a:rPr lang="sv-SE" dirty="0" smtClean="0"/>
              <a:t>Server &lt;&gt; WebServer databas</a:t>
            </a:r>
          </a:p>
          <a:p>
            <a:pPr lvl="1"/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14</a:t>
            </a:fld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Presentationsmoment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sv-SE" dirty="0" smtClean="0"/>
              <a:t>Ert projekt (går bra att använda presentationsprogramvara)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Via hur ni bygger samt testar (visa mha Eclipse)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Visa hur (om) ni automat-bygger och automat-testar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Demonstrerar ert  program (använd emulatorn)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Berätta om vad som gick bra/dåligt…. något ni önskar ni inte gjorde?</a:t>
            </a:r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description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User should be able to connect to server and create accounts and the create/join groups which then have the possibility to:</a:t>
            </a:r>
          </a:p>
          <a:p>
            <a:pPr lvl="1"/>
            <a:r>
              <a:rPr lang="sv-SE" dirty="0" smtClean="0"/>
              <a:t>Chat</a:t>
            </a:r>
          </a:p>
          <a:p>
            <a:pPr lvl="1"/>
            <a:r>
              <a:rPr lang="sv-SE" dirty="0" smtClean="0"/>
              <a:t>Share Files</a:t>
            </a:r>
          </a:p>
          <a:p>
            <a:pPr lvl="1"/>
            <a:r>
              <a:rPr lang="sv-SE" dirty="0" smtClean="0"/>
              <a:t>Share Calendar</a:t>
            </a:r>
          </a:p>
          <a:p>
            <a:pPr lvl="1"/>
            <a:r>
              <a:rPr lang="sv-SE" dirty="0" smtClean="0"/>
              <a:t>Share Location</a:t>
            </a:r>
          </a:p>
          <a:p>
            <a:pPr lvl="1"/>
            <a:r>
              <a:rPr lang="sv-SE" dirty="0" smtClean="0"/>
              <a:t>etc...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Architecture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412776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96336" y="177281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Server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797152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Web Server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5445224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Database</a:t>
            </a:r>
          </a:p>
          <a:p>
            <a:r>
              <a:rPr lang="sv-SE" dirty="0" smtClean="0"/>
              <a:t>PHP &amp; MySQL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6952"/>
            <a:ext cx="694556" cy="135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149080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517232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eft-Right Arrow 12"/>
          <p:cNvSpPr/>
          <p:nvPr/>
        </p:nvSpPr>
        <p:spPr>
          <a:xfrm rot="20535804">
            <a:off x="2028771" y="2760039"/>
            <a:ext cx="4196164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eft-Right Arrow 14"/>
          <p:cNvSpPr/>
          <p:nvPr/>
        </p:nvSpPr>
        <p:spPr>
          <a:xfrm rot="16200000">
            <a:off x="6336514" y="3177289"/>
            <a:ext cx="1439525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3635896" y="3356992"/>
            <a:ext cx="1779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Connection</a:t>
            </a:r>
          </a:p>
          <a:p>
            <a:pPr>
              <a:buFontTx/>
              <a:buChar char="-"/>
            </a:pPr>
            <a:r>
              <a:rPr lang="sv-SE" dirty="0" smtClean="0">
                <a:solidFill>
                  <a:srgbClr val="0070C0"/>
                </a:solidFill>
              </a:rPr>
              <a:t>User/Group info</a:t>
            </a:r>
          </a:p>
          <a:p>
            <a:pPr>
              <a:buFontTx/>
              <a:buChar char="-"/>
            </a:pPr>
            <a:r>
              <a:rPr lang="sv-SE" dirty="0" smtClean="0">
                <a:solidFill>
                  <a:srgbClr val="0070C0"/>
                </a:solidFill>
              </a:rPr>
              <a:t> Chat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6296" y="3284984"/>
            <a:ext cx="18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0070C0"/>
                </a:solidFill>
              </a:rPr>
              <a:t>Connection</a:t>
            </a:r>
          </a:p>
          <a:p>
            <a:r>
              <a:rPr lang="sv-SE" dirty="0" smtClean="0">
                <a:solidFill>
                  <a:srgbClr val="0070C0"/>
                </a:solidFill>
              </a:rPr>
              <a:t>- User/Group info</a:t>
            </a:r>
            <a:endParaRPr lang="sv-SE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3212976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787" y="4365104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7675" y="4725144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Internal</a:t>
            </a:r>
          </a:p>
          <a:p>
            <a:r>
              <a:rPr lang="sv-SE" dirty="0" smtClean="0"/>
              <a:t>DB</a:t>
            </a:r>
            <a:endParaRPr lang="sv-S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Example: Create User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340768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93663" y="1340768"/>
            <a:ext cx="1426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Server</a:t>
            </a:r>
          </a:p>
          <a:p>
            <a:r>
              <a:rPr lang="sv-SE" sz="1200" dirty="0" smtClean="0">
                <a:hlinkClick r:id="rId3"/>
              </a:rPr>
              <a:t>http://95.80.48.213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97204" y="5085184"/>
            <a:ext cx="35442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Web Server</a:t>
            </a:r>
          </a:p>
          <a:p>
            <a:r>
              <a:rPr lang="sv-SE" sz="1200" dirty="0" smtClean="0">
                <a:hlinkClick r:id="rId4"/>
              </a:rPr>
              <a:t>http://95.80.48.213/appsolutdistribute/createuser.sql</a:t>
            </a:r>
            <a:r>
              <a:rPr lang="sv-SE" sz="1200" dirty="0" smtClean="0">
                <a:hlinkClick r:id="rId5"/>
              </a:rPr>
              <a:t/>
            </a:r>
            <a:br>
              <a:rPr lang="sv-SE" sz="1200" dirty="0" smtClean="0">
                <a:hlinkClick r:id="rId5"/>
              </a:rPr>
            </a:br>
            <a:r>
              <a:rPr lang="sv-SE" sz="1200" dirty="0" smtClean="0">
                <a:hlinkClick r:id="rId5"/>
              </a:rPr>
              <a:t>http://95.80.48.213/appsolutdistribute/index.php</a:t>
            </a:r>
            <a:endParaRPr lang="sv-S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02770" y="5805264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Database</a:t>
            </a:r>
          </a:p>
          <a:p>
            <a:r>
              <a:rPr lang="sv-SE" dirty="0" smtClean="0"/>
              <a:t>PHP &amp; MySQL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164" y="2564904"/>
            <a:ext cx="694556" cy="135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221088"/>
            <a:ext cx="1036315" cy="141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1" y="5673428"/>
            <a:ext cx="864096" cy="63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9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Android</a:t>
            </a:r>
          </a:p>
          <a:p>
            <a:r>
              <a:rPr lang="sv-SE" dirty="0" smtClean="0"/>
              <a:t>Client</a:t>
            </a:r>
            <a:endParaRPr lang="sv-SE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68178" y="4725144"/>
            <a:ext cx="864096" cy="63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95536" y="4581128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Internal</a:t>
            </a:r>
          </a:p>
          <a:p>
            <a:r>
              <a:rPr lang="sv-SE" dirty="0" smtClean="0"/>
              <a:t>DB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179512" y="2276872"/>
            <a:ext cx="2232248" cy="34563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Elbow Connector 22"/>
          <p:cNvCxnSpPr>
            <a:stCxn id="1028" idx="0"/>
            <a:endCxn id="1026" idx="0"/>
          </p:cNvCxnSpPr>
          <p:nvPr/>
        </p:nvCxnSpPr>
        <p:spPr>
          <a:xfrm rot="5400000" flipH="1" flipV="1">
            <a:off x="2749228" y="295982"/>
            <a:ext cx="1224136" cy="3313708"/>
          </a:xfrm>
          <a:prstGeom prst="bentConnector3">
            <a:avLst>
              <a:gd name="adj1" fmla="val 118674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26" idx="2"/>
            <a:endCxn id="11" idx="0"/>
          </p:cNvCxnSpPr>
          <p:nvPr/>
        </p:nvCxnSpPr>
        <p:spPr>
          <a:xfrm rot="5400000">
            <a:off x="4285896" y="3488833"/>
            <a:ext cx="1464509" cy="1270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107504" y="1124744"/>
            <a:ext cx="1224136" cy="1080120"/>
          </a:xfrm>
          <a:prstGeom prst="borderCallout1">
            <a:avLst>
              <a:gd name="adj1" fmla="val 99630"/>
              <a:gd name="adj2" fmla="val 68283"/>
              <a:gd name="adj3" fmla="val 134784"/>
              <a:gd name="adj4" fmla="val 90251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User fill in fields: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* Username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* Password</a:t>
            </a:r>
          </a:p>
          <a:p>
            <a:pPr>
              <a:buFontTx/>
              <a:buChar char="-"/>
            </a:pPr>
            <a:r>
              <a:rPr lang="sv-SE" sz="1100" dirty="0" smtClean="0">
                <a:solidFill>
                  <a:schemeClr val="tx1"/>
                </a:solidFill>
              </a:rPr>
              <a:t> First Name</a:t>
            </a:r>
          </a:p>
          <a:p>
            <a:pPr>
              <a:buFontTx/>
              <a:buChar char="-"/>
            </a:pPr>
            <a:r>
              <a:rPr lang="sv-SE" sz="1100" dirty="0" smtClean="0">
                <a:solidFill>
                  <a:schemeClr val="tx1"/>
                </a:solidFill>
              </a:rPr>
              <a:t> Last Name</a:t>
            </a:r>
          </a:p>
          <a:p>
            <a:pPr>
              <a:buFontTx/>
              <a:buChar char="-"/>
            </a:pPr>
            <a:r>
              <a:rPr lang="sv-SE" sz="1100" dirty="0" smtClean="0">
                <a:solidFill>
                  <a:schemeClr val="tx1"/>
                </a:solidFill>
              </a:rPr>
              <a:t> Email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1" idx="3"/>
            <a:endCxn id="1026" idx="3"/>
          </p:cNvCxnSpPr>
          <p:nvPr/>
        </p:nvCxnSpPr>
        <p:spPr>
          <a:xfrm flipV="1">
            <a:off x="5536307" y="2048674"/>
            <a:ext cx="12700" cy="2880320"/>
          </a:xfrm>
          <a:prstGeom prst="bentConnector3">
            <a:avLst>
              <a:gd name="adj1" fmla="val 468000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83968" y="1268760"/>
            <a:ext cx="1368152" cy="51125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Line Callout 1 29"/>
          <p:cNvSpPr/>
          <p:nvPr/>
        </p:nvSpPr>
        <p:spPr>
          <a:xfrm>
            <a:off x="2555776" y="3501008"/>
            <a:ext cx="1656184" cy="576064"/>
          </a:xfrm>
          <a:prstGeom prst="borderCallout1">
            <a:avLst>
              <a:gd name="adj1" fmla="val 75894"/>
              <a:gd name="adj2" fmla="val 99000"/>
              <a:gd name="adj3" fmla="val 25789"/>
              <a:gd name="adj4" fmla="val 147742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The db-handler sends the POST action (create user) to the webserver. 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6588224" y="2492896"/>
            <a:ext cx="2016224" cy="432048"/>
          </a:xfrm>
          <a:prstGeom prst="borderCallout1">
            <a:avLst>
              <a:gd name="adj1" fmla="val 19043"/>
              <a:gd name="adj2" fmla="val -221"/>
              <a:gd name="adj3" fmla="val 45667"/>
              <a:gd name="adj4" fmla="val -21511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Webserver send back the query result to the db-handler.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5616" y="256490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42" name="Rectangle 41"/>
          <p:cNvSpPr/>
          <p:nvPr/>
        </p:nvSpPr>
        <p:spPr>
          <a:xfrm>
            <a:off x="1763688" y="98072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</a:t>
            </a:r>
            <a:endParaRPr lang="sv-SE" dirty="0"/>
          </a:p>
        </p:txBody>
      </p:sp>
      <p:sp>
        <p:nvSpPr>
          <p:cNvPr id="43" name="Rectangle 42"/>
          <p:cNvSpPr/>
          <p:nvPr/>
        </p:nvSpPr>
        <p:spPr>
          <a:xfrm>
            <a:off x="5220072" y="141277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</a:t>
            </a:r>
            <a:endParaRPr lang="sv-SE" dirty="0"/>
          </a:p>
        </p:txBody>
      </p:sp>
      <p:cxnSp>
        <p:nvCxnSpPr>
          <p:cNvPr id="44" name="Elbow Connector 43"/>
          <p:cNvCxnSpPr>
            <a:stCxn id="1026" idx="1"/>
            <a:endCxn id="1028" idx="3"/>
          </p:cNvCxnSpPr>
          <p:nvPr/>
        </p:nvCxnSpPr>
        <p:spPr>
          <a:xfrm rot="10800000" flipV="1">
            <a:off x="2051720" y="2048674"/>
            <a:ext cx="2448272" cy="1193422"/>
          </a:xfrm>
          <a:prstGeom prst="bentConnector3">
            <a:avLst>
              <a:gd name="adj1" fmla="val 89444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860032" y="335699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49" name="Line Callout 1 48"/>
          <p:cNvSpPr/>
          <p:nvPr/>
        </p:nvSpPr>
        <p:spPr>
          <a:xfrm>
            <a:off x="2699792" y="2348880"/>
            <a:ext cx="1512168" cy="720080"/>
          </a:xfrm>
          <a:prstGeom prst="borderCallout1">
            <a:avLst>
              <a:gd name="adj1" fmla="val 2709"/>
              <a:gd name="adj2" fmla="val 46369"/>
              <a:gd name="adj3" fmla="val -46999"/>
              <a:gd name="adj4" fmla="val 31988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Server Protocol sends data back to the Android Client (”User Added successfully”).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1028" idx="2"/>
            <a:endCxn id="20" idx="0"/>
          </p:cNvCxnSpPr>
          <p:nvPr/>
        </p:nvCxnSpPr>
        <p:spPr>
          <a:xfrm rot="5400000">
            <a:off x="1299406" y="4320108"/>
            <a:ext cx="805856" cy="421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547664" y="407707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9</a:t>
            </a:r>
            <a:endParaRPr lang="sv-SE" dirty="0"/>
          </a:p>
        </p:txBody>
      </p:sp>
      <p:sp>
        <p:nvSpPr>
          <p:cNvPr id="57" name="Line Callout 1 56"/>
          <p:cNvSpPr/>
          <p:nvPr/>
        </p:nvSpPr>
        <p:spPr>
          <a:xfrm>
            <a:off x="2555776" y="4941168"/>
            <a:ext cx="1656184" cy="1008112"/>
          </a:xfrm>
          <a:prstGeom prst="borderCallout1">
            <a:avLst>
              <a:gd name="adj1" fmla="val -258"/>
              <a:gd name="adj2" fmla="val 13861"/>
              <a:gd name="adj3" fmla="val -55440"/>
              <a:gd name="adj4" fmla="val -51947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The Android Client saves userid and password internally to avoid too much requests about information that can be stored.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58" name="Line Callout 1 57"/>
          <p:cNvSpPr/>
          <p:nvPr/>
        </p:nvSpPr>
        <p:spPr>
          <a:xfrm>
            <a:off x="107504" y="116632"/>
            <a:ext cx="1800200" cy="747464"/>
          </a:xfrm>
          <a:prstGeom prst="borderCallout1">
            <a:avLst>
              <a:gd name="adj1" fmla="val 98487"/>
              <a:gd name="adj2" fmla="val 65434"/>
              <a:gd name="adj3" fmla="val 135257"/>
              <a:gd name="adj4" fmla="val 92033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User data is submitted to server server protocol (through socket connection).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59" name="Line Callout 1 58"/>
          <p:cNvSpPr/>
          <p:nvPr/>
        </p:nvSpPr>
        <p:spPr>
          <a:xfrm>
            <a:off x="7164288" y="188640"/>
            <a:ext cx="1800200" cy="1512168"/>
          </a:xfrm>
          <a:prstGeom prst="borderCallout1">
            <a:avLst>
              <a:gd name="adj1" fmla="val 31390"/>
              <a:gd name="adj2" fmla="val -587"/>
              <a:gd name="adj3" fmla="val 80947"/>
              <a:gd name="adj4" fmla="val -91431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Server protocol receives the action from Android Client and directs the action to ”eventhandlers”, in this case the db-handler, which identify this as a POST Action on the Webserver Database.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60" name="Line Callout 1 59"/>
          <p:cNvSpPr/>
          <p:nvPr/>
        </p:nvSpPr>
        <p:spPr>
          <a:xfrm>
            <a:off x="6804248" y="4005064"/>
            <a:ext cx="2088232" cy="1296144"/>
          </a:xfrm>
          <a:prstGeom prst="borderCallout1">
            <a:avLst>
              <a:gd name="adj1" fmla="val 81152"/>
              <a:gd name="adj2" fmla="val -221"/>
              <a:gd name="adj3" fmla="val 88636"/>
              <a:gd name="adj4" fmla="val -61628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The Webserver receives the action and execute the SQL query, which in this case add a new row in the user table.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Result: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1 – User Added successfully</a:t>
            </a:r>
          </a:p>
          <a:p>
            <a:r>
              <a:rPr lang="sv-SE" sz="1100" dirty="0" smtClean="0">
                <a:solidFill>
                  <a:schemeClr val="tx1"/>
                </a:solidFill>
              </a:rPr>
              <a:t>2 – Failed to update user.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20072" y="501317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5</a:t>
            </a:r>
            <a:endParaRPr lang="sv-SE" dirty="0"/>
          </a:p>
        </p:txBody>
      </p:sp>
      <p:sp>
        <p:nvSpPr>
          <p:cNvPr id="62" name="Rectangle 61"/>
          <p:cNvSpPr/>
          <p:nvPr/>
        </p:nvSpPr>
        <p:spPr>
          <a:xfrm>
            <a:off x="6012160" y="270892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6</a:t>
            </a:r>
            <a:endParaRPr lang="sv-SE" dirty="0"/>
          </a:p>
        </p:txBody>
      </p:sp>
      <p:sp>
        <p:nvSpPr>
          <p:cNvPr id="63" name="Rectangle 62"/>
          <p:cNvSpPr/>
          <p:nvPr/>
        </p:nvSpPr>
        <p:spPr>
          <a:xfrm>
            <a:off x="2915816" y="191683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8</a:t>
            </a:r>
            <a:endParaRPr lang="sv-SE" dirty="0"/>
          </a:p>
        </p:txBody>
      </p:sp>
      <p:sp>
        <p:nvSpPr>
          <p:cNvPr id="64" name="Rectangle 63"/>
          <p:cNvSpPr/>
          <p:nvPr/>
        </p:nvSpPr>
        <p:spPr>
          <a:xfrm>
            <a:off x="4499992" y="162880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7</a:t>
            </a:r>
            <a:endParaRPr lang="sv-SE" dirty="0"/>
          </a:p>
        </p:txBody>
      </p:sp>
      <p:sp>
        <p:nvSpPr>
          <p:cNvPr id="65" name="Line Callout 1 64"/>
          <p:cNvSpPr/>
          <p:nvPr/>
        </p:nvSpPr>
        <p:spPr>
          <a:xfrm>
            <a:off x="2195736" y="1196752"/>
            <a:ext cx="1872208" cy="648072"/>
          </a:xfrm>
          <a:prstGeom prst="borderCallout1">
            <a:avLst>
              <a:gd name="adj1" fmla="val 53147"/>
              <a:gd name="adj2" fmla="val 99775"/>
              <a:gd name="adj3" fmla="val 68514"/>
              <a:gd name="adj4" fmla="val 123888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schemeClr val="tx1"/>
                </a:solidFill>
              </a:rPr>
              <a:t>DB-handler sends back to the protocol which have the socket connection with the Android client.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Server &amp; Webserver information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Server</a:t>
            </a:r>
          </a:p>
          <a:p>
            <a:pPr lvl="1"/>
            <a:r>
              <a:rPr lang="sv-SE" dirty="0" smtClean="0"/>
              <a:t>95.80.48.213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Webserver</a:t>
            </a:r>
          </a:p>
          <a:p>
            <a:pPr lvl="1"/>
            <a:r>
              <a:rPr lang="sv-SE" dirty="0" smtClean="0">
                <a:hlinkClick r:id="rId2"/>
              </a:rPr>
              <a:t>http://95.80.48.213/appsolutdistribute</a:t>
            </a:r>
            <a:endParaRPr lang="sv-SE" dirty="0" smtClean="0"/>
          </a:p>
          <a:p>
            <a:pPr lvl="2"/>
            <a:r>
              <a:rPr lang="sv-SE" dirty="0" smtClean="0"/>
              <a:t>To have all SQL Query files for server to access with Java.</a:t>
            </a:r>
          </a:p>
          <a:p>
            <a:pPr lvl="1"/>
            <a:r>
              <a:rPr lang="sv-SE" dirty="0" smtClean="0">
                <a:hlinkClick r:id="rId3"/>
              </a:rPr>
              <a:t>http://95.80.48.213/appsolutdistribute/index.php</a:t>
            </a:r>
            <a:endParaRPr lang="sv-SE" dirty="0" smtClean="0"/>
          </a:p>
          <a:p>
            <a:pPr lvl="2"/>
            <a:r>
              <a:rPr lang="sv-SE" dirty="0" smtClean="0"/>
              <a:t>PHP with MySQL</a:t>
            </a:r>
          </a:p>
          <a:p>
            <a:pPr lvl="3"/>
            <a:r>
              <a:rPr lang="sv-SE" dirty="0" smtClean="0"/>
              <a:t>Can be expanded</a:t>
            </a:r>
          </a:p>
          <a:p>
            <a:pPr lvl="4"/>
            <a:r>
              <a:rPr lang="sv-SE" dirty="0" smtClean="0"/>
              <a:t>To include database management for webserver admin</a:t>
            </a:r>
          </a:p>
          <a:p>
            <a:pPr lvl="4"/>
            <a:r>
              <a:rPr lang="sv-SE" dirty="0" smtClean="0"/>
              <a:t>To include same functionality as Android client, but from web instead (i.e. </a:t>
            </a:r>
            <a:r>
              <a:rPr lang="sv-SE" dirty="0" smtClean="0"/>
              <a:t>chat </a:t>
            </a:r>
            <a:r>
              <a:rPr lang="sv-SE" dirty="0" smtClean="0"/>
              <a:t>with your friends/colleagues in your group from web to Android). 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Presentationsmoment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Ert projekt (går bra att använda presentationsprogramvara)</a:t>
            </a:r>
          </a:p>
          <a:p>
            <a:pPr fontAlgn="base"/>
            <a:r>
              <a:rPr lang="sv-SE" dirty="0" smtClean="0"/>
              <a:t>Via hur ni bygger samt testar (visa mha Eclipse)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Visa hur (om) ni automat-bygger och automat-testar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Demonstrerar ert  program (använd emulatorn)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Berätta om vad som gick bra/dåligt…. något ni önskar ni inte gjorde?</a:t>
            </a:r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Presentationsmoment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Ert projekt (går bra att använda presentationsprogramvara)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Via hur ni bygger samt testar (visa mha Eclipse)</a:t>
            </a:r>
          </a:p>
          <a:p>
            <a:pPr fontAlgn="base"/>
            <a:r>
              <a:rPr lang="sv-SE" dirty="0" smtClean="0"/>
              <a:t>Visa hur </a:t>
            </a:r>
            <a:r>
              <a:rPr lang="sv-SE" b="1" dirty="0" smtClean="0"/>
              <a:t>(om) </a:t>
            </a:r>
            <a:r>
              <a:rPr lang="sv-SE" dirty="0" smtClean="0"/>
              <a:t>ni automat-bygger och automat-testar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Demonstrerar ert  program (använd emulatorn)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Berätta om vad som gick bra/dåligt…. något ni önskar ni inte gjorde?</a:t>
            </a:r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Presentationsmoment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Ert projekt (går bra att använda presentationsprogramvara)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Via hur ni bygger samt testar (visa mha Eclipse)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Visa hur (om) ni automat-bygger och automat-testar</a:t>
            </a:r>
          </a:p>
          <a:p>
            <a:pPr fontAlgn="base"/>
            <a:r>
              <a:rPr lang="sv-SE" dirty="0" smtClean="0"/>
              <a:t>Demonstrerar ert  program (använd emulatorn)</a:t>
            </a:r>
          </a:p>
          <a:p>
            <a:pPr fontAlgn="base"/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Berätta om vad som gick bra/dåligt…. något ni önskar ni inte gjorde?</a:t>
            </a:r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2012-10-24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Group25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A97B-FC5B-4653-9B0A-935D9ED5D41D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621</Words>
  <Application>Microsoft Office PowerPoint</Application>
  <PresentationFormat>On-screen Show (4:3)</PresentationFormat>
  <Paragraphs>181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AppsolutDistribute Presentation</vt:lpstr>
      <vt:lpstr>Presentationsmoment</vt:lpstr>
      <vt:lpstr>Project description</vt:lpstr>
      <vt:lpstr>Architecture</vt:lpstr>
      <vt:lpstr>Example: Create User</vt:lpstr>
      <vt:lpstr>Server &amp; Webserver information</vt:lpstr>
      <vt:lpstr>Presentationsmoment</vt:lpstr>
      <vt:lpstr>Presentationsmoment</vt:lpstr>
      <vt:lpstr>Presentationsmoment</vt:lpstr>
      <vt:lpstr>Demo</vt:lpstr>
      <vt:lpstr>Database Structure</vt:lpstr>
      <vt:lpstr>Presentationsmoment</vt:lpstr>
      <vt:lpstr>Bra</vt:lpstr>
      <vt:lpstr>Mindre bra (dåligt)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AppsolutDistribute Client – Server Architecture</dc:title>
  <dc:subject>Architecture</dc:subject>
  <dc:creator>Mattias Isene</dc:creator>
  <cp:keywords>Client, Server, Web server, protocol</cp:keywords>
  <cp:lastModifiedBy>Pixic</cp:lastModifiedBy>
  <cp:revision>59</cp:revision>
  <dcterms:created xsi:type="dcterms:W3CDTF">2012-10-13T13:41:53Z</dcterms:created>
  <dcterms:modified xsi:type="dcterms:W3CDTF">2012-10-23T19:05:47Z</dcterms:modified>
  <cp:category>Architecture</cp:category>
</cp:coreProperties>
</file>