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85B-5B90-482C-B5AF-514AFD4636EC}" type="datetimeFigureOut">
              <a:rPr lang="sv-SE" smtClean="0"/>
              <a:t>2012-09-24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921D-4306-4E99-88C0-8F1C24F9374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85B-5B90-482C-B5AF-514AFD4636EC}" type="datetimeFigureOut">
              <a:rPr lang="sv-SE" smtClean="0"/>
              <a:t>2012-09-24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921D-4306-4E99-88C0-8F1C24F9374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85B-5B90-482C-B5AF-514AFD4636EC}" type="datetimeFigureOut">
              <a:rPr lang="sv-SE" smtClean="0"/>
              <a:t>2012-09-24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921D-4306-4E99-88C0-8F1C24F9374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85B-5B90-482C-B5AF-514AFD4636EC}" type="datetimeFigureOut">
              <a:rPr lang="sv-SE" smtClean="0"/>
              <a:t>2012-09-24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921D-4306-4E99-88C0-8F1C24F9374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85B-5B90-482C-B5AF-514AFD4636EC}" type="datetimeFigureOut">
              <a:rPr lang="sv-SE" smtClean="0"/>
              <a:t>2012-09-24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921D-4306-4E99-88C0-8F1C24F9374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85B-5B90-482C-B5AF-514AFD4636EC}" type="datetimeFigureOut">
              <a:rPr lang="sv-SE" smtClean="0"/>
              <a:t>2012-09-24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921D-4306-4E99-88C0-8F1C24F9374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85B-5B90-482C-B5AF-514AFD4636EC}" type="datetimeFigureOut">
              <a:rPr lang="sv-SE" smtClean="0"/>
              <a:t>2012-09-24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921D-4306-4E99-88C0-8F1C24F9374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85B-5B90-482C-B5AF-514AFD4636EC}" type="datetimeFigureOut">
              <a:rPr lang="sv-SE" smtClean="0"/>
              <a:t>2012-09-24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921D-4306-4E99-88C0-8F1C24F9374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85B-5B90-482C-B5AF-514AFD4636EC}" type="datetimeFigureOut">
              <a:rPr lang="sv-SE" smtClean="0"/>
              <a:t>2012-09-24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921D-4306-4E99-88C0-8F1C24F9374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85B-5B90-482C-B5AF-514AFD4636EC}" type="datetimeFigureOut">
              <a:rPr lang="sv-SE" smtClean="0"/>
              <a:t>2012-09-24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921D-4306-4E99-88C0-8F1C24F9374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85B-5B90-482C-B5AF-514AFD4636EC}" type="datetimeFigureOut">
              <a:rPr lang="sv-SE" smtClean="0"/>
              <a:t>2012-09-24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921D-4306-4E99-88C0-8F1C24F9374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685B-5B90-482C-B5AF-514AFD4636EC}" type="datetimeFigureOut">
              <a:rPr lang="sv-SE" smtClean="0"/>
              <a:t>2012-09-24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921D-4306-4E99-88C0-8F1C24F93745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Testing and bugs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2012-09-24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to include in tests...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smtClean="0"/>
              <a:t>When to test?</a:t>
            </a:r>
          </a:p>
          <a:p>
            <a:r>
              <a:rPr lang="sv-SE" dirty="0" smtClean="0"/>
              <a:t>What to test?</a:t>
            </a:r>
          </a:p>
          <a:p>
            <a:r>
              <a:rPr lang="sv-SE" dirty="0" smtClean="0"/>
              <a:t>Who performs the tests?</a:t>
            </a:r>
          </a:p>
          <a:p>
            <a:r>
              <a:rPr lang="sv-SE" dirty="0" smtClean="0"/>
              <a:t>Should we always test the whole black box?</a:t>
            </a:r>
          </a:p>
          <a:p>
            <a:r>
              <a:rPr lang="sv-SE" dirty="0" smtClean="0"/>
              <a:t>How do we know if we´ve tested all of the code?</a:t>
            </a:r>
          </a:p>
          <a:p>
            <a:r>
              <a:rPr lang="sv-SE" dirty="0" smtClean="0"/>
              <a:t>What code is tested?</a:t>
            </a:r>
          </a:p>
          <a:p>
            <a:r>
              <a:rPr lang="sv-SE" dirty="0" smtClean="0"/>
              <a:t>How do report bugs?</a:t>
            </a:r>
          </a:p>
          <a:p>
            <a:r>
              <a:rPr lang="sv-SE" dirty="0" smtClean="0"/>
              <a:t>Can we automated tests?</a:t>
            </a:r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Create tests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sv-SE" dirty="0" smtClean="0"/>
          </a:p>
          <a:p>
            <a:r>
              <a:rPr lang="sv-SE" dirty="0" smtClean="0"/>
              <a:t>EMU (emulator) – simulate hardware</a:t>
            </a:r>
          </a:p>
          <a:p>
            <a:endParaRPr lang="sv-SE" dirty="0" smtClean="0"/>
          </a:p>
          <a:p>
            <a:r>
              <a:rPr lang="sv-SE" dirty="0" smtClean="0"/>
              <a:t>Make tests to run in emulator.</a:t>
            </a:r>
          </a:p>
          <a:p>
            <a:r>
              <a:rPr lang="sv-SE" dirty="0" smtClean="0"/>
              <a:t>Consider to make methods that are running a certain code block if running normal and another when running tests for example if you randomly create monsters in a game and need to test with non-random.</a:t>
            </a:r>
          </a:p>
          <a:p>
            <a:r>
              <a:rPr lang="sv-SE" dirty="0" smtClean="0"/>
              <a:t>Git branch </a:t>
            </a:r>
            <a:r>
              <a:rPr lang="sv-SE" dirty="0" smtClean="0">
                <a:sym typeface="Wingdings" pitchFamily="2" charset="2"/>
              </a:rPr>
              <a:t> Bugs  Test cases  Requirements  Stakeholder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Bugs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Tester med buggar </a:t>
            </a:r>
            <a:r>
              <a:rPr lang="sv-SE" dirty="0" smtClean="0">
                <a:sym typeface="Wingdings" pitchFamily="2" charset="2"/>
              </a:rPr>
              <a:t> </a:t>
            </a:r>
            <a:r>
              <a:rPr lang="sv-SE" dirty="0" smtClean="0"/>
              <a:t>Rapportera buggar</a:t>
            </a:r>
          </a:p>
          <a:p>
            <a:endParaRPr lang="sv-SE" dirty="0"/>
          </a:p>
          <a:p>
            <a:r>
              <a:rPr lang="sv-SE" dirty="0" smtClean="0"/>
              <a:t>bugID</a:t>
            </a:r>
          </a:p>
          <a:p>
            <a:r>
              <a:rPr lang="sv-SE" dirty="0" smtClean="0"/>
              <a:t>Versioner på buggar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133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Testing and bugs</vt:lpstr>
      <vt:lpstr>What to include in tests...</vt:lpstr>
      <vt:lpstr>Create tests</vt:lpstr>
      <vt:lpstr>Bugs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Pixic</dc:creator>
  <cp:lastModifiedBy>Pixic</cp:lastModifiedBy>
  <cp:revision>8</cp:revision>
  <dcterms:created xsi:type="dcterms:W3CDTF">2012-09-24T08:20:53Z</dcterms:created>
  <dcterms:modified xsi:type="dcterms:W3CDTF">2012-09-24T09:21:58Z</dcterms:modified>
</cp:coreProperties>
</file>