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E3A6D-E538-43F0-8746-7CBAB6EF9498}" type="datetimeFigureOut">
              <a:rPr lang="de-DE" smtClean="0"/>
              <a:t>18.11.2016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E4E2-3F10-40B8-B54C-2C0B7084FF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769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E3A6D-E538-43F0-8746-7CBAB6EF9498}" type="datetimeFigureOut">
              <a:rPr lang="de-DE" smtClean="0"/>
              <a:t>18.11.2016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E4E2-3F10-40B8-B54C-2C0B7084FF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1397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E3A6D-E538-43F0-8746-7CBAB6EF9498}" type="datetimeFigureOut">
              <a:rPr lang="de-DE" smtClean="0"/>
              <a:t>18.11.2016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E4E2-3F10-40B8-B54C-2C0B7084FF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875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E3A6D-E538-43F0-8746-7CBAB6EF9498}" type="datetimeFigureOut">
              <a:rPr lang="de-DE" smtClean="0"/>
              <a:t>18.11.2016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E4E2-3F10-40B8-B54C-2C0B7084FF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3799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E3A6D-E538-43F0-8746-7CBAB6EF9498}" type="datetimeFigureOut">
              <a:rPr lang="de-DE" smtClean="0"/>
              <a:t>18.11.2016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E4E2-3F10-40B8-B54C-2C0B7084FF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269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E3A6D-E538-43F0-8746-7CBAB6EF9498}" type="datetimeFigureOut">
              <a:rPr lang="de-DE" smtClean="0"/>
              <a:t>18.11.2016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E4E2-3F10-40B8-B54C-2C0B7084FF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180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E3A6D-E538-43F0-8746-7CBAB6EF9498}" type="datetimeFigureOut">
              <a:rPr lang="de-DE" smtClean="0"/>
              <a:t>18.11.2016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E4E2-3F10-40B8-B54C-2C0B7084FF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9316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E3A6D-E538-43F0-8746-7CBAB6EF9498}" type="datetimeFigureOut">
              <a:rPr lang="de-DE" smtClean="0"/>
              <a:t>18.11.2016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E4E2-3F10-40B8-B54C-2C0B7084FF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9130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E3A6D-E538-43F0-8746-7CBAB6EF9498}" type="datetimeFigureOut">
              <a:rPr lang="de-DE" smtClean="0"/>
              <a:t>18.11.2016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E4E2-3F10-40B8-B54C-2C0B7084FF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260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E3A6D-E538-43F0-8746-7CBAB6EF9498}" type="datetimeFigureOut">
              <a:rPr lang="de-DE" smtClean="0"/>
              <a:t>18.11.2016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E4E2-3F10-40B8-B54C-2C0B7084FF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2611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E3A6D-E538-43F0-8746-7CBAB6EF9498}" type="datetimeFigureOut">
              <a:rPr lang="de-DE" smtClean="0"/>
              <a:t>18.11.2016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E4E2-3F10-40B8-B54C-2C0B7084FF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304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E3A6D-E538-43F0-8746-7CBAB6EF9498}" type="datetimeFigureOut">
              <a:rPr lang="de-DE" smtClean="0"/>
              <a:t>18.11.2016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3E4E2-3F10-40B8-B54C-2C0B7084FF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886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tern: 8 Zacken 44"/>
          <p:cNvSpPr/>
          <p:nvPr/>
        </p:nvSpPr>
        <p:spPr>
          <a:xfrm>
            <a:off x="6653366" y="4033797"/>
            <a:ext cx="2713056" cy="2207740"/>
          </a:xfrm>
          <a:prstGeom prst="star8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b="1">
                <a:solidFill>
                  <a:schemeClr val="tx1"/>
                </a:solidFill>
              </a:rPr>
              <a:t>This project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5" name="Pfeil: nach rechts 4"/>
          <p:cNvSpPr/>
          <p:nvPr/>
        </p:nvSpPr>
        <p:spPr>
          <a:xfrm>
            <a:off x="1713470" y="918519"/>
            <a:ext cx="8336692" cy="56017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 err="1"/>
              <a:t>Continuos</a:t>
            </a:r>
            <a:r>
              <a:rPr lang="de-DE" sz="1400" b="1" dirty="0"/>
              <a:t> </a:t>
            </a:r>
            <a:r>
              <a:rPr lang="de-DE" sz="1400" b="1" dirty="0" err="1"/>
              <a:t>Delivery</a:t>
            </a:r>
            <a:endParaRPr lang="de-DE" sz="1400" b="1" dirty="0"/>
          </a:p>
        </p:txBody>
      </p:sp>
      <p:sp>
        <p:nvSpPr>
          <p:cNvPr id="4" name="Rechteck 3"/>
          <p:cNvSpPr/>
          <p:nvPr/>
        </p:nvSpPr>
        <p:spPr>
          <a:xfrm>
            <a:off x="3587579" y="918519"/>
            <a:ext cx="1808204" cy="56017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Unit Tests</a:t>
            </a:r>
          </a:p>
        </p:txBody>
      </p:sp>
      <p:sp>
        <p:nvSpPr>
          <p:cNvPr id="6" name="Rechteck 5"/>
          <p:cNvSpPr/>
          <p:nvPr/>
        </p:nvSpPr>
        <p:spPr>
          <a:xfrm>
            <a:off x="5614086" y="918519"/>
            <a:ext cx="1808205" cy="56017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Integration Tests</a:t>
            </a:r>
          </a:p>
        </p:txBody>
      </p:sp>
      <p:sp>
        <p:nvSpPr>
          <p:cNvPr id="7" name="Rechteck 6"/>
          <p:cNvSpPr/>
          <p:nvPr/>
        </p:nvSpPr>
        <p:spPr>
          <a:xfrm>
            <a:off x="7640594" y="918519"/>
            <a:ext cx="1808205" cy="5601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Delivery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Pfeil: nach rechts 7"/>
          <p:cNvSpPr/>
          <p:nvPr/>
        </p:nvSpPr>
        <p:spPr>
          <a:xfrm>
            <a:off x="2104767" y="2644346"/>
            <a:ext cx="7434648" cy="56017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/>
              <a:t>Test</a:t>
            </a:r>
          </a:p>
        </p:txBody>
      </p:sp>
      <p:sp>
        <p:nvSpPr>
          <p:cNvPr id="9" name="Rechteck 8"/>
          <p:cNvSpPr/>
          <p:nvPr/>
        </p:nvSpPr>
        <p:spPr>
          <a:xfrm>
            <a:off x="3089189" y="2356022"/>
            <a:ext cx="1808204" cy="102973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Set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environment</a:t>
            </a:r>
            <a:br>
              <a:rPr lang="de-DE" dirty="0"/>
            </a:br>
            <a:r>
              <a:rPr lang="de-DE" dirty="0"/>
              <a:t>(„</a:t>
            </a:r>
            <a:r>
              <a:rPr lang="de-DE" dirty="0" err="1"/>
              <a:t>given</a:t>
            </a:r>
            <a:r>
              <a:rPr lang="de-DE" dirty="0"/>
              <a:t>“)</a:t>
            </a:r>
          </a:p>
        </p:txBody>
      </p:sp>
      <p:sp>
        <p:nvSpPr>
          <p:cNvPr id="10" name="Rechteck 9"/>
          <p:cNvSpPr/>
          <p:nvPr/>
        </p:nvSpPr>
        <p:spPr>
          <a:xfrm>
            <a:off x="5105399" y="2356022"/>
            <a:ext cx="1808204" cy="102973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Run </a:t>
            </a:r>
            <a:r>
              <a:rPr lang="de-DE" dirty="0" err="1"/>
              <a:t>test</a:t>
            </a:r>
            <a:br>
              <a:rPr lang="de-DE" dirty="0"/>
            </a:br>
            <a:r>
              <a:rPr lang="de-DE" dirty="0" err="1"/>
              <a:t>scenario</a:t>
            </a:r>
            <a:br>
              <a:rPr lang="de-DE" dirty="0"/>
            </a:br>
            <a:r>
              <a:rPr lang="de-DE" dirty="0"/>
              <a:t>(„</a:t>
            </a:r>
            <a:r>
              <a:rPr lang="de-DE" dirty="0" err="1"/>
              <a:t>when</a:t>
            </a:r>
            <a:r>
              <a:rPr lang="de-DE" dirty="0"/>
              <a:t>“)</a:t>
            </a:r>
          </a:p>
        </p:txBody>
      </p:sp>
      <p:sp>
        <p:nvSpPr>
          <p:cNvPr id="11" name="Rechteck 10"/>
          <p:cNvSpPr/>
          <p:nvPr/>
        </p:nvSpPr>
        <p:spPr>
          <a:xfrm>
            <a:off x="7121609" y="2356022"/>
            <a:ext cx="1808204" cy="102973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Validate</a:t>
            </a:r>
            <a:br>
              <a:rPr lang="de-DE" dirty="0"/>
            </a:br>
            <a:r>
              <a:rPr lang="de-DE" dirty="0" err="1"/>
              <a:t>results</a:t>
            </a:r>
            <a:br>
              <a:rPr lang="de-DE" dirty="0"/>
            </a:br>
            <a:r>
              <a:rPr lang="de-DE" dirty="0"/>
              <a:t>(„</a:t>
            </a:r>
            <a:r>
              <a:rPr lang="de-DE" dirty="0" err="1"/>
              <a:t>then</a:t>
            </a:r>
            <a:r>
              <a:rPr lang="de-DE" dirty="0"/>
              <a:t>“)</a:t>
            </a:r>
          </a:p>
        </p:txBody>
      </p:sp>
      <p:cxnSp>
        <p:nvCxnSpPr>
          <p:cNvPr id="13" name="Gerader Verbinder 12"/>
          <p:cNvCxnSpPr/>
          <p:nvPr/>
        </p:nvCxnSpPr>
        <p:spPr>
          <a:xfrm flipH="1">
            <a:off x="3089189" y="1565190"/>
            <a:ext cx="498391" cy="66554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>
            <a:off x="7521145" y="1549743"/>
            <a:ext cx="1408668" cy="68099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>
            <a:off x="5811791" y="3558747"/>
            <a:ext cx="0" cy="7414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Flussdiagramm: Karte 23"/>
          <p:cNvSpPr/>
          <p:nvPr/>
        </p:nvSpPr>
        <p:spPr>
          <a:xfrm>
            <a:off x="5251618" y="4440195"/>
            <a:ext cx="1046205" cy="906163"/>
          </a:xfrm>
          <a:prstGeom prst="flowChartPunchedCar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Log </a:t>
            </a:r>
            <a:r>
              <a:rPr lang="de-DE" dirty="0" err="1"/>
              <a:t>file</a:t>
            </a:r>
            <a:br>
              <a:rPr lang="de-DE" dirty="0"/>
            </a:br>
            <a:r>
              <a:rPr lang="de-DE" dirty="0"/>
              <a:t>/ </a:t>
            </a:r>
            <a:r>
              <a:rPr lang="de-DE" dirty="0" err="1"/>
              <a:t>events</a:t>
            </a:r>
            <a:endParaRPr lang="de-DE" dirty="0"/>
          </a:p>
        </p:txBody>
      </p:sp>
      <p:sp>
        <p:nvSpPr>
          <p:cNvPr id="25" name="Rechteck 24"/>
          <p:cNvSpPr/>
          <p:nvPr/>
        </p:nvSpPr>
        <p:spPr>
          <a:xfrm>
            <a:off x="7344030" y="4510216"/>
            <a:ext cx="1363362" cy="7661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logtest</a:t>
            </a:r>
            <a:br>
              <a:rPr lang="de-DE" dirty="0"/>
            </a:br>
            <a:r>
              <a:rPr lang="de-DE" dirty="0" err="1"/>
              <a:t>Automaton</a:t>
            </a:r>
            <a:endParaRPr lang="de-DE" dirty="0"/>
          </a:p>
        </p:txBody>
      </p:sp>
      <p:cxnSp>
        <p:nvCxnSpPr>
          <p:cNvPr id="32" name="Gerade Verbindung mit Pfeil 31"/>
          <p:cNvCxnSpPr/>
          <p:nvPr/>
        </p:nvCxnSpPr>
        <p:spPr>
          <a:xfrm>
            <a:off x="6392562" y="4893276"/>
            <a:ext cx="8320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6372537" y="4523943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push</a:t>
            </a:r>
          </a:p>
        </p:txBody>
      </p:sp>
      <p:cxnSp>
        <p:nvCxnSpPr>
          <p:cNvPr id="35" name="Gerade Verbindung mit Pfeil 34"/>
          <p:cNvCxnSpPr/>
          <p:nvPr/>
        </p:nvCxnSpPr>
        <p:spPr>
          <a:xfrm flipV="1">
            <a:off x="7998939" y="3558748"/>
            <a:ext cx="0" cy="7990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7998939" y="3664465"/>
            <a:ext cx="877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Yes|No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3422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Breitbild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Johannes Röckert</dc:creator>
  <cp:lastModifiedBy>Johannes Röckert</cp:lastModifiedBy>
  <cp:revision>3</cp:revision>
  <dcterms:created xsi:type="dcterms:W3CDTF">2016-11-18T19:03:14Z</dcterms:created>
  <dcterms:modified xsi:type="dcterms:W3CDTF">2016-11-18T19:19:41Z</dcterms:modified>
</cp:coreProperties>
</file>