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uides.codepath.com/android/Using-a-BaseAdapter-with-ListView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24774f8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24774f8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24774f8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24774f8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24774f8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24774f8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i="1"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="http://schemas.android.com/apk/res/android"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="http://schemas.android.com/apk/res-auto"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="http://schemas.android.com/tools"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="vertical"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:context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=".MainActivity"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="Contact details"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:padding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="5dp"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:textSize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="24dp"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:textColor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="@android:color/holo_red_dark"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:gravity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="center"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:layout_marginHorizontal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="horizontal"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="0dp"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:gravity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="right"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:textColor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="@android:color/holo_red_dark"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:layout_marginRight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="5dp"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="Nom :"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="@+id/editTextName"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="0dp"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="3"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:ems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:inputType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="textPersonName"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:hint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:enabled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="false"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:layout_marginHorizontal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="horizontal"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="0dp"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:gravity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="right"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:textColor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="@android:color/holo_red_dark"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:layout_marginRight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="5dp"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="Prénom :"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="@+id/editTextFirstname"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="0dp"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="3"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:ems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:inputType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="textPersonName"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:hint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="Firstname"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:enabled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="false"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:layout_marginHorizontal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="horizontal"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="0dp"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:gravity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="right"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:textColor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="@android:color/holo_red_dark"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:layout_marginRight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="5dp"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="Mail :"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="@+id/editTextMail"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="0dp"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="3"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:ems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:inputType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="textEmailAddress"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:hint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="EMAIL"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:enabled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="false"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:layout_marginHorizontal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="horizontal"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="0dp"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:gravity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="right"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:textColor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="@android:color/holo_red_dark"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:layout_marginRight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="5dp"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="Mobile :"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="@+id/editTextMobile"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="0dp"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="3"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:ems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="10"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:inputType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="phone"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:hint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="06..."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:enabled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="false"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="20dp"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="horizontal"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="@+id/buttonCancel"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:layout_marginRight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="5dp"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:visibility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="invisible"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="Cancel"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="@+id/buttonSave"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="Edit"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aed2a07b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aed2a07b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com.example.contacts;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Contact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mobile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Contact(String name, String firstname, String email, String mobile)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name;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firstname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firstname;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email;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mobile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mobile;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getName()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setName(String name)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name;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getFirstname()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setFirstname(String firstname)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firstname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firstname;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getEmail()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setEmail(String email)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email;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getMobile()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mobile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setMobile(String mobile)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mobile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mobile;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aed2a07b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aed2a07b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com.example.contacts;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androidx.appcompat.app.AppCompatActivity;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android.os.Bundle;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android.view.View;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android.widget.Button;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android.widget.EditText;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AppCompatActivity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EditText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editTextName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editTextFirstname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editTextMail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editTextMobile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buttonCancel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buttonSave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onCreate(Bundle savedInstanceState)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setContentView(R.layout.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editTextName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(EditText) findViewById(R.id.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editTextName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editTextFirstname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(EditText) findViewById(R.id.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editTextFirstname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editTextMail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(EditText) findViewById(R.id.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editTextMail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editTextMobile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(EditText) findViewById(R.id.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editTextMobile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buttonCancel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(Button) findViewById(R.id.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buttonCancel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buttonSave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(Button) findViewById(R.id.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buttonSave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buttonSave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.setOnClickListener(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View.OnClickListener()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onClick(View v)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buttonCancel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.setVisibility(View.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VISIBLE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buttonSave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"Save"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editTextName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.setEnabled(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editTextFirstname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.setEnabled(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editTextMail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.setEnabled(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editTextMobile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.setEnabled(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Contact contact=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Contact(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"François"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"Joan"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"j.francois@cfa-insta.fr"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"0633763367"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editTextName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.setText(contact.getName());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editTextFirstname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.setText(contact.getFirstname());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editTextMail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.setText(contact.getEmail());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editTextMobile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.setText(contact.getMobile());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24774f8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24774f8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24774f8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24774f8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24774f8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24774f8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24774f8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24774f8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CalculatriceWidgetProvider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AppWidgetProvider 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RemoteViews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mRemoteViews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AppWidgetManager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mWidgetManager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mIntent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mContext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int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mWidgetIds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ACTION_PLUS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"+"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ACTION_MOINS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ACTION_DIV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ACTION_MUL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ACTION_ClEAR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ACTION_POINT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ACTION_EGAL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"="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ACTION_0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ACTION_1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ACTION_2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ACTION_3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ACTION_4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"4"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ACTION_5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ACTION_6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"6"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ACTION_7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"7"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ACTION_8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"8"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ACTION_9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"9"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CalculateModel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onUpdate(Context context, AppWidgetManager appWidgetManager,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appWidgetIds) 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initVariables(context);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mIntent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Intent(context, CalculatriceWidgetProvider.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setupIntent(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ACTION_PLUS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R.id.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buttonPlus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setupIntent(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ACTION_MOINS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R.id.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buttonMoins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setupIntent(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ACTION_MUL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R.id.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buttonMultiplier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setupIntent(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ACTION_DIV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R.id.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buttonDivision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setupIntent(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ACTION_ClEAR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R.id.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buttonC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setupIntent(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ACTION_POINT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R.id.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buttonPoint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setupIntent(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ACTION_EGAL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R.id.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buttonEgal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i=</a:t>
            </a:r>
            <a:r>
              <a:rPr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setupIntent(String.</a:t>
            </a:r>
            <a:r>
              <a:rPr i="1"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(i), context.getResources().getIdentifier(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"button"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i,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context.getPackageName()));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updateWidget();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.onUpdate(context, appWidgetManager, appWidgetIds);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onReceive(Context context, Intent intent) 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action = intent.getAction();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(action) 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ACTION_PLUS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ACTION_MOINS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ACTION_MUL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ACTION_DIV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ACTION_ClEAR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ACTION_POINT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ACTION_EGAL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ACTION_0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ACTION_1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ACTION_2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ACTION_3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ACTION_4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ACTION_5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ACTION_6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ACTION_7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ACTION_8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ACTION_9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myAction(action, context);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.onReceive(context, intent);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myAction(String action, Context context) 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mRemoteViews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mWidgetManager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mContext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initVariables(context);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(action){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ACTION_PLUS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ACTION_MOINS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ACTION_MUL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ACTION_DIV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.setOperator(action.charAt(</a:t>
            </a:r>
            <a:r>
              <a:rPr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ACTION_ClEAR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.clear();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mRemoteViews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.setTextViewText(R.id.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EditText01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updateWidget();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ACTION_EGAL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 =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.calculate();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mRemoteViews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.setTextViewText(R.id.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EditText01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String.</a:t>
            </a:r>
            <a:r>
              <a:rPr i="1"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(result));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.clear();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.setFirstValue(String.</a:t>
            </a:r>
            <a:r>
              <a:rPr i="1"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(result));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updateWidget();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.getOperator() == 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.addFirstValueNumber(action);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mRemoteViews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.setTextViewText(R.id.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EditText01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.getFirstValue());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.addSecondValueNumber(action);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mRemoteViews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.setTextViewText(R.id.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EditText01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.getSecondValue());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updateWidget();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setupIntent(String action,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id) 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mIntent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.setAction(action);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PendingIntent pendingIntent = PendingIntent.</a:t>
            </a:r>
            <a:r>
              <a:rPr i="1"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getBroadcast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mContext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mIntent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mRemoteViews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.setOnClickPendingIntent(id, pendingIntent);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initVariables(Context context){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mContext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context;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updateWidgetIds();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mRemoteViews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RemoteViews(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mContext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.getPackageName(), R.layout.</a:t>
            </a:r>
            <a:r>
              <a:rPr b="1"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widget_layout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mWidgetManager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AppWidgetManager.</a:t>
            </a:r>
            <a:r>
              <a:rPr i="1"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mContext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CalculateModel();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updateWidget() 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widgetId :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mWidgetIds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mWidgetManager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.updateAppWidget(widgetId,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mRemoteViews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updateWidgetIds() 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ComponentName component =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ComponentName(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mContext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CalculatriceWidgetProvider.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mWidgetManager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AppWidgetManager.</a:t>
            </a:r>
            <a:r>
              <a:rPr i="1"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mContext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mWidgetIds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mWidgetManager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.getAppWidgetIds(component);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onDeleted(Context context,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appWidgetIds) 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.onDeleted(context, appWidgetIds);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mContext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updateWidgetIds();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24774f8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824774f8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"1.0" 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encoding=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i="1"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i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"vertical"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"@+id/EditText01"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:textSize=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"24sp"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:editable=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:cursorVisible=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"horizontal"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"@+id/button2"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"@+id/button3"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"@+id/buttonPlus"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"+"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"horizontal"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"@+id/button4"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"4"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"@+id/button5"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"@+id/button6"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"6"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"@+id/buttonMoins"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"horizontal"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"@+id/button7"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"7"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"@+id/button8"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"8"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"@+id/button9"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"9"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"@+id/buttonMultiplier"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"horizontal"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"@+id/button0"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"@+id/buttonPoint"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"@+id/buttonC"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"@+id/buttonDivision"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"@+id/buttonEgal"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"="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"fill_parent"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fr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fr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lang="fr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24774f8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24774f8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52e8109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52e8109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52e8109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52e8109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2"/>
              </a:rPr>
              <a:t>https://guides.codepath.com/android/Using-a-BaseAdapter-with-ListView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824774f8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824774f8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24774f8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24774f8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24774f8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24774f8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24774f8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24774f8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24774f8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24774f8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24774f8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824774f8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24774f8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824774f8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24774f8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24774f8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studio/index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Cours Android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cfa insta - promo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AndroidManifest.xml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718201" cy="40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Android Resources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00" y="1088700"/>
            <a:ext cx="710879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00" y="1088700"/>
            <a:ext cx="7543811" cy="40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00" y="1088700"/>
            <a:ext cx="7543802" cy="40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100" y="1088700"/>
            <a:ext cx="7543802" cy="4054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Android: </a:t>
            </a:r>
            <a:r>
              <a:rPr lang="fr"/>
              <a:t>éditeur</a:t>
            </a:r>
            <a:r>
              <a:rPr lang="fr"/>
              <a:t> de layout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6550"/>
            <a:ext cx="719242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Android: éditeur de layout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6550"/>
            <a:ext cx="719242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Android: éditeur de layout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6550"/>
            <a:ext cx="719242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Calculatrice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50" y="1088700"/>
            <a:ext cx="719242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Calculatrice: model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19242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Calculatrice: controller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19242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" y="1319213"/>
            <a:ext cx="91249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Calculatrice : Widget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2975"/>
            <a:ext cx="6162675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413" y="1017725"/>
            <a:ext cx="47339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Intents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3000"/>
            <a:ext cx="260855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9075" y="271325"/>
            <a:ext cx="5983850" cy="46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Prérequis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Roboto"/>
              <a:buChar char="-"/>
            </a:pPr>
            <a:r>
              <a:rPr lang="fr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Connaissance de base en programmation :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Variables, types, tableaux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Conditions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Boucles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Objets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interfaces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design pattern MVC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Roboto"/>
              <a:buChar char="-"/>
            </a:pPr>
            <a:r>
              <a:rPr lang="fr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Android Studio : </a:t>
            </a: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https://developer.android.com/studio/index.html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contact</a:t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4525"/>
            <a:ext cx="185885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2665275" y="1153400"/>
            <a:ext cx="60318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-"/>
            </a:pPr>
            <a:r>
              <a:rPr lang="fr" sz="1500">
                <a:solidFill>
                  <a:srgbClr val="F3F3F3"/>
                </a:solidFill>
              </a:rPr>
              <a:t>Reprendre l’application contact vu en cours.</a:t>
            </a:r>
            <a:endParaRPr sz="1500">
              <a:solidFill>
                <a:srgbClr val="F3F3F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-"/>
            </a:pPr>
            <a:r>
              <a:rPr lang="fr" sz="1500">
                <a:solidFill>
                  <a:srgbClr val="F3F3F3"/>
                </a:solidFill>
              </a:rPr>
              <a:t>Renommer l’activité “MainActivity” en “ContactActivity”</a:t>
            </a:r>
            <a:endParaRPr sz="1500">
              <a:solidFill>
                <a:srgbClr val="F3F3F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-"/>
            </a:pPr>
            <a:r>
              <a:rPr lang="fr" sz="1500">
                <a:solidFill>
                  <a:srgbClr val="F3F3F3"/>
                </a:solidFill>
              </a:rPr>
              <a:t>Renommer le layout activity_main en activity_contact</a:t>
            </a:r>
            <a:endParaRPr sz="15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-"/>
            </a:pPr>
            <a:r>
              <a:rPr lang="fr" sz="1500">
                <a:solidFill>
                  <a:srgbClr val="F3F3F3"/>
                </a:solidFill>
              </a:rPr>
              <a:t>Créer une nouvelle activité “MainActivity” et le layout associé (voir page suivante).</a:t>
            </a:r>
            <a:endParaRPr sz="15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-"/>
            </a:pPr>
            <a:r>
              <a:rPr lang="fr" sz="1500">
                <a:solidFill>
                  <a:srgbClr val="F3F3F3"/>
                </a:solidFill>
              </a:rPr>
              <a:t>Relier le </a:t>
            </a:r>
            <a:r>
              <a:rPr lang="fr" sz="1500">
                <a:solidFill>
                  <a:srgbClr val="F3F3F3"/>
                </a:solidFill>
              </a:rPr>
              <a:t>tout</a:t>
            </a:r>
            <a:r>
              <a:rPr lang="fr" sz="1500">
                <a:solidFill>
                  <a:srgbClr val="F3F3F3"/>
                </a:solidFill>
              </a:rPr>
              <a:t> par des intents.</a:t>
            </a:r>
            <a:endParaRPr sz="1500">
              <a:solidFill>
                <a:srgbClr val="F3F3F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-"/>
            </a:pPr>
            <a:r>
              <a:rPr lang="fr" sz="1500">
                <a:solidFill>
                  <a:srgbClr val="F3F3F3"/>
                </a:solidFill>
              </a:rPr>
              <a:t>Sérialiser</a:t>
            </a:r>
            <a:r>
              <a:rPr lang="fr" sz="1500">
                <a:solidFill>
                  <a:srgbClr val="F3F3F3"/>
                </a:solidFill>
              </a:rPr>
              <a:t> les contacts et les sauvegarder en Sharedpreferences.</a:t>
            </a:r>
            <a:endParaRPr sz="15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contact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00" y="1138850"/>
            <a:ext cx="185885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6753" y="1138850"/>
            <a:ext cx="185885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006" y="1138850"/>
            <a:ext cx="18588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MyDeezer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5850"/>
            <a:ext cx="214929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349" y="1115850"/>
            <a:ext cx="214929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0024" y="1115850"/>
            <a:ext cx="214929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Android Studio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273" y="1152475"/>
            <a:ext cx="6335450" cy="37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Android studio : Nouveau Projet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15527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406" y="0"/>
            <a:ext cx="809763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2076400" y="1899975"/>
            <a:ext cx="5849100" cy="108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131" y="0"/>
            <a:ext cx="809763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131" y="0"/>
            <a:ext cx="809763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2863" y="445013"/>
            <a:ext cx="7496175" cy="4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13950"/>
            <a:ext cx="914400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Android studio : outils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8603846" cy="45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3874600" y="868550"/>
            <a:ext cx="203400" cy="20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7"/>
          <p:cNvCxnSpPr>
            <a:stCxn id="86" idx="2"/>
          </p:cNvCxnSpPr>
          <p:nvPr/>
        </p:nvCxnSpPr>
        <p:spPr>
          <a:xfrm>
            <a:off x="3976300" y="1072250"/>
            <a:ext cx="0" cy="30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/>
        </p:nvSpPr>
        <p:spPr>
          <a:xfrm>
            <a:off x="3874600" y="1273100"/>
            <a:ext cx="25854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avd manager: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gestion des appareils virtuels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(mobiles, tablettes, montres)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505325" y="895350"/>
            <a:ext cx="203400" cy="177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7"/>
          <p:cNvCxnSpPr>
            <a:stCxn id="89" idx="3"/>
          </p:cNvCxnSpPr>
          <p:nvPr/>
        </p:nvCxnSpPr>
        <p:spPr>
          <a:xfrm flipH="1" rot="10800000">
            <a:off x="4708725" y="981150"/>
            <a:ext cx="1577700" cy="2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 txBox="1"/>
          <p:nvPr/>
        </p:nvSpPr>
        <p:spPr>
          <a:xfrm>
            <a:off x="6353175" y="728675"/>
            <a:ext cx="23766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9900"/>
                </a:solidFill>
              </a:rPr>
              <a:t>SDK manager :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9900"/>
                </a:solidFill>
              </a:rPr>
              <a:t>gestionnaire de version des bibliothèques android.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Android sdk : avd manager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00" y="1088700"/>
            <a:ext cx="8302191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224" y="320463"/>
            <a:ext cx="7450501" cy="450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3225" y="320475"/>
            <a:ext cx="7450480" cy="450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3225" y="320475"/>
            <a:ext cx="7450475" cy="450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8337" y="13"/>
            <a:ext cx="28773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Android sdk : sdkmanager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26" y="1017725"/>
            <a:ext cx="6082826" cy="39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5008200" cy="16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Android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Cycle de vie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d’une Activité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950" y="172513"/>
            <a:ext cx="3728976" cy="47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Android : Model MVC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081100" cy="40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