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1E40C-FE77-44C6-A296-73C64666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1E5DA-341C-4379-AF3E-A601DF8D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179F8-9BDA-4D1B-84B3-D44E1027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72481-B042-463E-887B-0FD7C3B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3608C9-684D-40B0-A935-542F220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1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8D921-590E-41F7-9E0E-B541AAA3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9BE302-4363-4279-81E2-9D0E21B83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F19C4-AD7B-4F2C-81C7-848067E5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F40A8-DC80-4027-86AA-DE141C79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EA7D9-B5B4-4588-B6D8-40B5DDC6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5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57D5C1-3CCA-493E-9CCD-ECE79F0F6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A5BE72-7B53-4D0D-9DDA-224A5FD32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06BAF-FEFC-4D47-A6E2-9DD057D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A83E1-1BA8-4F7D-ACD8-A71E18A6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51929C-116D-4DAF-BD53-07676311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92B5A-6370-4598-A347-9DC82F5C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55CD5-BA11-4F51-9FAB-E7E1526E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47516-AD72-4999-A0BB-CFEF769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30FBC-065E-4C3C-8D85-9807825E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C9C43-C759-4FDE-8A77-443E921D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B2B2A-A042-4587-BDB8-E2AAA62F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795C64-6969-4866-8B8B-283744AD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CA07E-E87C-40C8-BF0E-2C744B95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223B2-7ACB-4EA1-B9B0-B568410E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0B31F-DC9C-4492-BA28-2AF6818F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9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B7EB3-32A1-48EC-BEEA-8FAFF07B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9A0B3-095F-4A76-A4C7-036D8450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798C4-3CB7-4E20-983D-1D61E114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3F95F-F885-4B53-8DEB-1A64FCA9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7D748-08BA-43BE-8F61-85004111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15546-3C01-4CF4-AA2B-3EF79DD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71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62C0-C939-40E9-AC00-D2F51DDB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F49034-6757-4BE3-8FF0-751A1D28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04A263-5F52-4200-A190-0E2C93497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067500-0091-44F8-81E6-2019D80F9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02DCC8-F94F-4D85-BDC7-0F64D608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D00EAC-2E5E-4D43-8468-A6F2A19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34B22A-EBB6-4C9C-A59C-7F214C33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7126E4-1B2F-4914-BC2E-0FC51AF2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5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B4C00-DAE4-4272-A04C-8DDBFE0E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CFF8E-4939-415A-9259-AE86E83D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DEBCD-5831-4569-A1DB-392F0F3E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C5BB4-08B0-418B-A595-074AC0B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173553-5E49-4BE8-9EAD-CFF2099E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C6798-90CD-4E44-AC0F-DB330510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90348-07BC-48A0-B441-E2C36698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84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B94A1-D17D-4184-B289-C674EB4F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143CE-D56E-4E11-927C-8828BBD7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EF885E-46CF-439A-A5F5-47E0FD60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144428-C3B5-4646-8938-F13407D6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659D1-D1E3-4302-8B15-33C73C77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7278B-86FA-457E-83F6-C2AC55E5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55E60-997E-4E40-A955-C6BAFF6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4D78DB-BF9C-443E-A293-271F9E5A9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95019-A21D-47A0-978A-927C64DE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C76BE-BF74-4C11-B522-BCC21151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885F-8CE7-49D0-A4E6-87B0834C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159AF1-37EC-4B13-98DE-1B56973A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21A175-B503-4467-B8E3-8DBC8EDB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44A76-8E25-40AD-92C2-77A393C6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ED3722-97F8-4A10-896A-D3E70E3B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670A-CD35-4182-9CF5-176205205B8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6F6AA-3C04-429A-982D-555724F5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96AD28-2B05-4975-83DD-A7705978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40C2-E540-439C-83D2-C96E100E3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85EB2-2755-4772-AAFE-1D5D01286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D’IMPLEMENTATION </a:t>
            </a:r>
            <a:br>
              <a:rPr lang="fr-FR" dirty="0"/>
            </a:br>
            <a:r>
              <a:rPr lang="fr-FR" dirty="0"/>
              <a:t>DU DIGITAL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5A8F-59B6-4D89-A06F-3280C51CC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08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41B68-09D2-427B-A241-7A7CAB3C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SOCIETE VERYMEUBLES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76D8A-335F-40B0-8482-F49CDFAD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50 SALAIRIES </a:t>
            </a:r>
          </a:p>
          <a:p>
            <a:r>
              <a:rPr lang="fr-FR" dirty="0"/>
              <a:t>30 PRODUCTION</a:t>
            </a:r>
          </a:p>
          <a:p>
            <a:r>
              <a:rPr lang="fr-FR" dirty="0"/>
              <a:t>2 COMPTA</a:t>
            </a:r>
          </a:p>
          <a:p>
            <a:r>
              <a:rPr lang="fr-FR" dirty="0"/>
              <a:t>2 RH</a:t>
            </a:r>
          </a:p>
          <a:p>
            <a:r>
              <a:rPr lang="fr-FR" dirty="0"/>
              <a:t>2 DIRIGEANTS </a:t>
            </a:r>
          </a:p>
          <a:p>
            <a:r>
              <a:rPr lang="fr-FR" dirty="0"/>
              <a:t>4 CHAUFFEURS </a:t>
            </a:r>
          </a:p>
          <a:p>
            <a:r>
              <a:rPr lang="fr-FR" dirty="0"/>
              <a:t>4 MARKETING </a:t>
            </a:r>
          </a:p>
          <a:p>
            <a:r>
              <a:rPr lang="fr-FR" dirty="0"/>
              <a:t>6 COMMERCIAUX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19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DFD7B-6CD6-436E-8012-9FBB4E31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9BA21-D16C-44F2-A2AC-EDFE22F8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service informatique se limitait uniquement aux compétences d’un apprenti en BTS Informatique qui termine sa mission dans 2 mois Les différents services collaboraient jusqu’ici via Microsoft Office. </a:t>
            </a:r>
          </a:p>
          <a:p>
            <a:endParaRPr lang="fr-FR" dirty="0"/>
          </a:p>
          <a:p>
            <a:r>
              <a:rPr lang="fr-FR" dirty="0"/>
              <a:t>La productivité en était impactée . Les relations au sein de l’entreprise étaient sous tension du fait du manque de fluidité au niveau de l’information. Les différentes requêtes et demandes n’étaient pas traitées à temps .</a:t>
            </a:r>
          </a:p>
          <a:p>
            <a:r>
              <a:rPr lang="fr-FR" dirty="0"/>
              <a:t>Les décisions étaient concentrées au niveau des dirigeants qui par ailleurs n’avaient aucune visibilité sur les projets 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6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AF0F9-657E-4BAF-B1F9-BA673D4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BEF81-54FB-4350-8311-0DB35E7D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différents projets de transformations de l’entreprise se sont heurtés à une forte résistance de la part des salariés qui n’en comprenaient pas l’objectif et avaient peur pour leurs emplois.</a:t>
            </a:r>
          </a:p>
          <a:p>
            <a:r>
              <a:rPr lang="fr-FR" dirty="0"/>
              <a:t>Un audit commandé par l’un des dirigeant préconisait la vente en ligne pour augmenter le CA de 40%. </a:t>
            </a:r>
          </a:p>
          <a:p>
            <a:r>
              <a:rPr lang="fr-FR" dirty="0"/>
              <a:t>Audit dénoncé par les commerciaux et l’associé qui est aussi le Directeur Commercial ( 65 ans / dont 40 ans dans l’entreprise 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84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AE4C5-1D59-40A4-BE43-9672BA6E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6A976-DFD8-4565-9F7C-F38B824A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tant que Cabinet Conseil qu’elle analyse faite vous de  VERYMEUBLES?</a:t>
            </a:r>
          </a:p>
          <a:p>
            <a:r>
              <a:rPr lang="fr-FR" dirty="0"/>
              <a:t> Quelle est la problématique de VERYMEUBLES?</a:t>
            </a:r>
          </a:p>
          <a:p>
            <a:r>
              <a:rPr lang="fr-FR" dirty="0"/>
              <a:t>Quelles solutions allez vous proposer? </a:t>
            </a:r>
          </a:p>
          <a:p>
            <a:r>
              <a:rPr lang="fr-FR" dirty="0"/>
              <a:t>Faites ressortir les différentes étapes du projets </a:t>
            </a:r>
          </a:p>
          <a:p>
            <a:r>
              <a:rPr lang="fr-FR" dirty="0"/>
              <a:t>Vous devez convaincre les différentes partie de la pertinence d’un site e-commerce.</a:t>
            </a:r>
          </a:p>
          <a:p>
            <a:r>
              <a:rPr lang="fr-FR" dirty="0" err="1"/>
              <a:t>Homepage</a:t>
            </a:r>
            <a:r>
              <a:rPr lang="fr-FR" dirty="0"/>
              <a:t> du site </a:t>
            </a:r>
          </a:p>
          <a:p>
            <a:r>
              <a:rPr lang="fr-FR" dirty="0"/>
              <a:t>Faites un RACI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A0290-D459-4B31-9C39-30F1F1F4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54C766-BF57-4212-B8AB-8FABFB15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PPT 10/12 SLIDES </a:t>
            </a:r>
          </a:p>
        </p:txBody>
      </p:sp>
    </p:spTree>
    <p:extLst>
      <p:ext uri="{BB962C8B-B14F-4D97-AF65-F5344CB8AC3E}">
        <p14:creationId xmlns:p14="http://schemas.microsoft.com/office/powerpoint/2010/main" val="4216920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238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D’IMPLEMENTATION  DU DIGITAL</vt:lpstr>
      <vt:lpstr>SOCIETE VERYMEUBLES</vt:lpstr>
      <vt:lpstr>CLIENT </vt:lpstr>
      <vt:lpstr>CLIENT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D’IMPLEMENTATION DE CRM</dc:title>
  <dc:creator>w.oussou@almteam-consulting.com</dc:creator>
  <cp:lastModifiedBy>w.oussou@almteam-consulting.com</cp:lastModifiedBy>
  <cp:revision>3</cp:revision>
  <dcterms:created xsi:type="dcterms:W3CDTF">2020-12-01T06:33:19Z</dcterms:created>
  <dcterms:modified xsi:type="dcterms:W3CDTF">2020-12-09T12:54:28Z</dcterms:modified>
</cp:coreProperties>
</file>