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0929"/>
  </p:normalViewPr>
  <p:slideViewPr>
    <p:cSldViewPr>
      <p:cViewPr varScale="1">
        <p:scale>
          <a:sx n="116" d="100"/>
          <a:sy n="116" d="100"/>
        </p:scale>
        <p:origin x="-7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9872E-FA3B-453A-BAF3-72EEC05562C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A45B-A38E-41FF-A8DE-F2FC7B94193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E9CE1-4745-4692-B00F-971AA27CE97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8396B-907C-49DF-BF15-1F60A7EFC35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A478B-A402-432D-A753-627611684AA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42CAF-1DD5-47F6-88ED-2B32BD3330E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52DD8-F093-4CEC-9D7E-60D5481051A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F9039-B27E-46E4-8F83-AB55C35E8A8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C5B11-9731-4B7A-9568-A531737A66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93B5C-B19B-43EB-9626-A8BCC5990C6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3C72D-212D-4BC4-9BFE-7AD4768C95E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68BC7D-3235-4F9A-87CB-7E0D8B6A2E4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90600" y="990600"/>
            <a:ext cx="7162800" cy="472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94150" y="374650"/>
            <a:ext cx="1263650" cy="3873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#screenIndex</a:t>
            </a:r>
            <a:br>
              <a:rPr lang="fr-FR" sz="1000" b="1">
                <a:latin typeface="Arial Unicode MS" pitchFamily="34" charset="-128"/>
              </a:rPr>
            </a:br>
            <a:r>
              <a:rPr lang="fr-FR" sz="900">
                <a:latin typeface="Arial Unicode MS" pitchFamily="34" charset="-128"/>
              </a:rPr>
              <a:t>    </a:t>
            </a:r>
            <a:r>
              <a:rPr lang="fr-FR" sz="900" i="1">
                <a:latin typeface="Arial Unicode MS" pitchFamily="34" charset="-128"/>
              </a:rPr>
              <a:t>background-image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460375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609600" cy="381000"/>
          </a:xfrm>
        </p:spPr>
        <p:txBody>
          <a:bodyPr/>
          <a:lstStyle/>
          <a:p>
            <a:r>
              <a:rPr lang="fr-FR" sz="900"/>
              <a:t>Index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87425" y="981075"/>
            <a:ext cx="688975" cy="47307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1376363" cy="17748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div#indexTitle</a:t>
            </a:r>
            <a:r>
              <a:rPr lang="fr-FR" sz="1000" i="1">
                <a:latin typeface="Arial Unicode MS" pitchFamily="34" charset="-128"/>
              </a:rPr>
              <a:t/>
            </a:r>
            <a:br>
              <a:rPr lang="fr-FR" sz="1000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</a:t>
            </a:r>
            <a:r>
              <a:rPr lang="fr-FR" sz="1000" i="1">
                <a:latin typeface="Arial Unicode MS" pitchFamily="34" charset="-128"/>
              </a:rPr>
              <a:t>width</a:t>
            </a:r>
          </a:p>
          <a:p>
            <a:r>
              <a:rPr lang="fr-FR" sz="1000" i="1">
                <a:latin typeface="Arial Unicode MS" pitchFamily="34" charset="-128"/>
              </a:rPr>
              <a:t>    background-image</a:t>
            </a:r>
          </a:p>
          <a:p>
            <a:r>
              <a:rPr lang="fr-FR" sz="1000" i="1">
                <a:latin typeface="Arial Unicode MS" pitchFamily="34" charset="-128"/>
              </a:rPr>
              <a:t>    border</a:t>
            </a:r>
          </a:p>
          <a:p>
            <a:r>
              <a:rPr lang="fr-FR" sz="1000" i="1">
                <a:latin typeface="Arial Unicode MS" pitchFamily="34" charset="-128"/>
              </a:rPr>
              <a:t>    border-width</a:t>
            </a:r>
          </a:p>
          <a:p>
            <a:r>
              <a:rPr lang="fr-FR" sz="1000" i="1">
                <a:latin typeface="Arial Unicode MS" pitchFamily="34" charset="-128"/>
              </a:rPr>
              <a:t>    border-color</a:t>
            </a:r>
          </a:p>
          <a:p>
            <a:r>
              <a:rPr lang="fr-FR" sz="1000" i="1">
                <a:latin typeface="Arial Unicode MS" pitchFamily="34" charset="-128"/>
              </a:rPr>
              <a:t>    color</a:t>
            </a:r>
          </a:p>
          <a:p>
            <a:r>
              <a:rPr lang="fr-FR" sz="1000" i="1">
                <a:latin typeface="Arial Unicode MS" pitchFamily="34" charset="-128"/>
              </a:rPr>
              <a:t>    font-size</a:t>
            </a:r>
          </a:p>
          <a:p>
            <a:r>
              <a:rPr lang="fr-FR" sz="1000" i="1">
                <a:latin typeface="Arial Unicode MS" pitchFamily="34" charset="-128"/>
              </a:rPr>
              <a:t>    line-height</a:t>
            </a:r>
          </a:p>
          <a:p>
            <a:r>
              <a:rPr lang="fr-FR" sz="1000" i="1">
                <a:latin typeface="Arial Unicode MS" pitchFamily="34" charset="-128"/>
              </a:rPr>
              <a:t>    font-family</a:t>
            </a:r>
          </a:p>
          <a:p>
            <a:r>
              <a:rPr lang="fr-FR" sz="1000" i="1">
                <a:latin typeface="Arial Unicode MS" pitchFamily="34" charset="-128"/>
              </a:rPr>
              <a:t>    </a:t>
            </a:r>
            <a:r>
              <a:rPr lang="fr-FR" sz="1000" b="1">
                <a:solidFill>
                  <a:srgbClr val="FF3300"/>
                </a:solidFill>
                <a:latin typeface="Arial Unicode MS" pitchFamily="34" charset="-128"/>
              </a:rPr>
              <a:t>font-variant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0" y="1905000"/>
            <a:ext cx="5334000" cy="327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62400" y="1219200"/>
            <a:ext cx="1422400" cy="2349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#wrapperAffichageIndex</a:t>
            </a: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6781800" y="1447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324600" y="1219200"/>
            <a:ext cx="1314450" cy="2349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#indexSliderContainer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276475" y="1905000"/>
            <a:ext cx="290512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fr-FR"/>
              <a:t>     </a:t>
            </a:r>
            <a:r>
              <a:rPr lang="fr-FR">
                <a:solidFill>
                  <a:schemeClr val="accent2"/>
                </a:solidFill>
              </a:rPr>
              <a:t>M 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362200" y="1828800"/>
            <a:ext cx="1289050" cy="5080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ul.indexNavigation li</a:t>
            </a:r>
            <a:r>
              <a:rPr lang="fr-FR" sz="900" b="1">
                <a:solidFill>
                  <a:srgbClr val="FF3300"/>
                </a:solidFill>
                <a:latin typeface="Arial Unicode MS" pitchFamily="34" charset="-128"/>
              </a:rPr>
              <a:t/>
            </a:r>
            <a:br>
              <a:rPr lang="fr-FR" sz="900" b="1">
                <a:solidFill>
                  <a:srgbClr val="FF3300"/>
                </a:solidFill>
                <a:latin typeface="Arial Unicode MS" pitchFamily="34" charset="-128"/>
              </a:rPr>
            </a:br>
            <a:r>
              <a:rPr lang="fr-FR" sz="900" b="1">
                <a:solidFill>
                  <a:srgbClr val="FF3300"/>
                </a:solidFill>
                <a:latin typeface="Arial Unicode MS" pitchFamily="34" charset="-128"/>
              </a:rPr>
              <a:t>    -moz-border-radius</a:t>
            </a:r>
            <a:r>
              <a:rPr lang="fr-FR" sz="900">
                <a:solidFill>
                  <a:schemeClr val="accent2"/>
                </a:solidFill>
                <a:latin typeface="Arial Unicode MS" pitchFamily="34" charset="-128"/>
              </a:rPr>
              <a:t/>
            </a:r>
            <a:br>
              <a:rPr lang="fr-FR" sz="900">
                <a:solidFill>
                  <a:schemeClr val="accent2"/>
                </a:solidFill>
                <a:latin typeface="Arial Unicode MS" pitchFamily="34" charset="-128"/>
              </a:rPr>
            </a:br>
            <a:r>
              <a:rPr lang="fr-FR" sz="900">
                <a:solidFill>
                  <a:schemeClr val="accent2"/>
                </a:solidFill>
                <a:latin typeface="Arial Unicode MS" pitchFamily="34" charset="-128"/>
              </a:rPr>
              <a:t>    </a:t>
            </a:r>
            <a:r>
              <a:rPr lang="fr-FR" sz="900" b="1" i="1">
                <a:solidFill>
                  <a:schemeClr val="accent2"/>
                </a:solidFill>
                <a:latin typeface="Arial Unicode MS" pitchFamily="34" charset="-128"/>
              </a:rPr>
              <a:t>background*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334000" y="1981200"/>
            <a:ext cx="1219200" cy="37147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ul.indexNavigation a</a:t>
            </a:r>
          </a:p>
          <a:p>
            <a:r>
              <a:rPr lang="fr-FR" sz="900" b="1">
                <a:latin typeface="Arial Unicode MS" pitchFamily="34" charset="-128"/>
              </a:rPr>
              <a:t>    </a:t>
            </a:r>
            <a:r>
              <a:rPr lang="fr-FR" sz="900" i="1">
                <a:latin typeface="Arial Unicode MS" pitchFamily="34" charset="-128"/>
              </a:rPr>
              <a:t>color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5029200" y="2171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962400" y="1981200"/>
            <a:ext cx="457200" cy="3810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828800" y="152400"/>
            <a:ext cx="1676400" cy="6445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.navTabSelected</a:t>
            </a:r>
          </a:p>
          <a:p>
            <a:r>
              <a:rPr lang="fr-FR" sz="900" b="1">
                <a:solidFill>
                  <a:schemeClr val="accent2"/>
                </a:solidFill>
                <a:latin typeface="Arial Unicode MS" pitchFamily="34" charset="-128"/>
              </a:rPr>
              <a:t>    </a:t>
            </a:r>
            <a:r>
              <a:rPr lang="fr-FR" sz="900" b="1" i="1">
                <a:solidFill>
                  <a:schemeClr val="accent2"/>
                </a:solidFill>
                <a:latin typeface="Arial Unicode MS" pitchFamily="34" charset="-128"/>
              </a:rPr>
              <a:t>background-color*</a:t>
            </a:r>
          </a:p>
          <a:p>
            <a:r>
              <a:rPr lang="fr-FR" sz="900" i="1">
                <a:latin typeface="Arial Unicode MS" pitchFamily="34" charset="-128"/>
              </a:rPr>
              <a:t>    border</a:t>
            </a:r>
          </a:p>
          <a:p>
            <a:r>
              <a:rPr lang="fr-FR" sz="900" b="1">
                <a:solidFill>
                  <a:srgbClr val="FF3300"/>
                </a:solidFill>
                <a:latin typeface="Arial Unicode MS" pitchFamily="34" charset="-128"/>
              </a:rPr>
              <a:t>    -moz-border-radius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305175" y="819150"/>
            <a:ext cx="657225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288925" y="6408738"/>
            <a:ext cx="185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800">
                <a:latin typeface="Arial Unicode MS" pitchFamily="34" charset="-128"/>
              </a:rPr>
              <a:t>* même que .thumbBox::border-color</a:t>
            </a:r>
          </a:p>
          <a:p>
            <a:r>
              <a:rPr lang="fr-FR" sz="800">
                <a:latin typeface="Arial Unicode MS" pitchFamily="34" charset="-128"/>
              </a:rPr>
              <a:t>** même que ul.indexNavigation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286000" y="2438400"/>
            <a:ext cx="5334000" cy="2743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114800" y="2667000"/>
            <a:ext cx="1530350" cy="6445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.thumbsWrapperContainer</a:t>
            </a:r>
            <a:r>
              <a:rPr lang="fr-FR" sz="900" i="1">
                <a:latin typeface="Arial Unicode MS" pitchFamily="34" charset="-128"/>
              </a:rPr>
              <a:t/>
            </a:r>
            <a:br>
              <a:rPr lang="fr-FR" sz="900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border-width</a:t>
            </a:r>
          </a:p>
          <a:p>
            <a:r>
              <a:rPr lang="fr-FR" sz="900" i="1">
                <a:latin typeface="Arial Unicode MS" pitchFamily="34" charset="-128"/>
              </a:rPr>
              <a:t>    border-color</a:t>
            </a:r>
          </a:p>
          <a:p>
            <a:r>
              <a:rPr lang="fr-FR" sz="900" i="1">
                <a:latin typeface="Arial Unicode MS" pitchFamily="34" charset="-128"/>
              </a:rPr>
              <a:t>    background-image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667000" y="3505200"/>
            <a:ext cx="1447800" cy="1295400"/>
          </a:xfrm>
          <a:prstGeom prst="rect">
            <a:avLst/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724400" y="3810000"/>
            <a:ext cx="952500" cy="6445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.thumbBox</a:t>
            </a:r>
          </a:p>
          <a:p>
            <a:r>
              <a:rPr lang="fr-FR" sz="900" i="1">
                <a:latin typeface="Arial Unicode MS" pitchFamily="34" charset="-128"/>
              </a:rPr>
              <a:t>    border-width</a:t>
            </a:r>
          </a:p>
          <a:p>
            <a:r>
              <a:rPr lang="fr-FR" sz="900" i="1">
                <a:latin typeface="Arial Unicode MS" pitchFamily="34" charset="-128"/>
              </a:rPr>
              <a:t>    border-color</a:t>
            </a:r>
          </a:p>
          <a:p>
            <a:r>
              <a:rPr lang="fr-FR" sz="900" b="1">
                <a:solidFill>
                  <a:srgbClr val="FF3300"/>
                </a:solidFill>
                <a:latin typeface="Arial Unicode MS" pitchFamily="34" charset="-128"/>
              </a:rPr>
              <a:t>    background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 flipH="1">
            <a:off x="4114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2743200" y="3581400"/>
            <a:ext cx="1295400" cy="11430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749550" y="3851275"/>
            <a:ext cx="1270000" cy="6445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900" b="1">
                <a:latin typeface="Arial Unicode MS" pitchFamily="34" charset="-128"/>
              </a:rPr>
              <a:t>.thumbBox img</a:t>
            </a:r>
          </a:p>
          <a:p>
            <a:r>
              <a:rPr lang="fr-FR" sz="900" i="1">
                <a:latin typeface="Arial Unicode MS" pitchFamily="34" charset="-128"/>
              </a:rPr>
              <a:t>    border</a:t>
            </a:r>
          </a:p>
          <a:p>
            <a:r>
              <a:rPr lang="fr-FR" sz="900" b="1">
                <a:latin typeface="Arial Unicode MS" pitchFamily="34" charset="-128"/>
              </a:rPr>
              <a:t>.thumbBox img:hover</a:t>
            </a:r>
          </a:p>
          <a:p>
            <a:r>
              <a:rPr lang="fr-FR" sz="900" i="1">
                <a:latin typeface="Arial Unicode MS" pitchFamily="34" charset="-128"/>
              </a:rPr>
              <a:t>    border-color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914400" y="914400"/>
            <a:ext cx="7162800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33800" y="298450"/>
            <a:ext cx="1263650" cy="3873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#screenPhoto</a:t>
            </a:r>
            <a:br>
              <a:rPr lang="fr-FR" sz="1000" b="1">
                <a:latin typeface="Arial Unicode MS" pitchFamily="34" charset="-128"/>
              </a:rPr>
            </a:br>
            <a:r>
              <a:rPr lang="fr-FR" sz="900">
                <a:latin typeface="Arial Unicode MS" pitchFamily="34" charset="-128"/>
              </a:rPr>
              <a:t>    </a:t>
            </a:r>
            <a:r>
              <a:rPr lang="fr-FR" sz="900" i="1">
                <a:latin typeface="Arial Unicode MS" pitchFamily="34" charset="-128"/>
              </a:rPr>
              <a:t>background-image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>
            <a:off x="4343400" y="68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23925" y="922338"/>
            <a:ext cx="1371600" cy="4697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686550" y="923925"/>
            <a:ext cx="1371600" cy="4697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066800" y="1047750"/>
            <a:ext cx="1308100" cy="5397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div#photoLefter</a:t>
            </a:r>
            <a:r>
              <a:rPr lang="fr-FR" sz="1000" b="1" i="1">
                <a:latin typeface="Arial Unicode MS" pitchFamily="34" charset="-128"/>
              </a:rPr>
              <a:t/>
            </a:r>
            <a:br>
              <a:rPr lang="fr-FR" sz="1000" b="1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width</a:t>
            </a:r>
            <a:br>
              <a:rPr lang="fr-FR" sz="900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</a:t>
            </a:r>
            <a:r>
              <a:rPr lang="fr-FR" sz="1000" b="1">
                <a:solidFill>
                  <a:srgbClr val="FF3300"/>
                </a:solidFill>
                <a:latin typeface="Arial Unicode MS" pitchFamily="34" charset="-128"/>
              </a:rPr>
              <a:t>background-color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781800" y="1054100"/>
            <a:ext cx="1308100" cy="5397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div#photoRighter</a:t>
            </a:r>
            <a:r>
              <a:rPr lang="fr-FR" sz="1000" b="1" i="1">
                <a:latin typeface="Arial Unicode MS" pitchFamily="34" charset="-128"/>
              </a:rPr>
              <a:t/>
            </a:r>
            <a:br>
              <a:rPr lang="fr-FR" sz="1000" b="1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width</a:t>
            </a:r>
            <a:br>
              <a:rPr lang="fr-FR" sz="900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</a:t>
            </a:r>
            <a:r>
              <a:rPr lang="fr-FR" sz="1000" b="1">
                <a:solidFill>
                  <a:srgbClr val="FF3300"/>
                </a:solidFill>
                <a:latin typeface="Arial Unicode MS" pitchFamily="34" charset="-128"/>
              </a:rPr>
              <a:t>background-color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295525" y="923925"/>
            <a:ext cx="4381500" cy="4697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465513" y="1019175"/>
            <a:ext cx="1754187" cy="52387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div#wrapperAffichagePhoto</a:t>
            </a:r>
            <a:r>
              <a:rPr lang="fr-FR" sz="1000" b="1" i="1">
                <a:latin typeface="Arial Unicode MS" pitchFamily="34" charset="-128"/>
              </a:rPr>
              <a:t/>
            </a:r>
            <a:br>
              <a:rPr lang="fr-FR" sz="1000" b="1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background-color</a:t>
            </a:r>
          </a:p>
          <a:p>
            <a:r>
              <a:rPr lang="fr-FR" sz="900" i="1">
                <a:latin typeface="Arial Unicode MS" pitchFamily="34" charset="-128"/>
              </a:rPr>
              <a:t>    background-image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047750" y="2895600"/>
            <a:ext cx="1133475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/>
              <a:t>boutonPrevious</a:t>
            </a:r>
            <a:br>
              <a:rPr lang="fr-FR" sz="1200" b="1"/>
            </a:br>
            <a:r>
              <a:rPr lang="fr-FR" sz="1200" b="1"/>
              <a:t>(HTML)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791325" y="2895600"/>
            <a:ext cx="1133475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/>
              <a:t>boutonNext</a:t>
            </a:r>
            <a:br>
              <a:rPr lang="fr-FR" sz="1200" b="1"/>
            </a:br>
            <a:r>
              <a:rPr lang="fr-FR" sz="1200" b="1"/>
              <a:t>(HTML)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810000" y="1600200"/>
            <a:ext cx="1133475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/>
              <a:t>boutonIndex</a:t>
            </a:r>
            <a:br>
              <a:rPr lang="fr-FR" sz="1200" b="1"/>
            </a:br>
            <a:r>
              <a:rPr lang="fr-FR" sz="1200" b="1"/>
              <a:t>(HTML)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514600" y="2362200"/>
            <a:ext cx="3810000" cy="2895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5613400" y="28575"/>
            <a:ext cx="1397000" cy="7969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 dirty="0" err="1" smtClean="0">
                <a:latin typeface="Arial Unicode MS" pitchFamily="34" charset="-128"/>
              </a:rPr>
              <a:t>div</a:t>
            </a:r>
            <a:r>
              <a:rPr lang="fr-FR" sz="1000" b="1" dirty="0" smtClean="0">
                <a:latin typeface="Arial Unicode MS" pitchFamily="34" charset="-128"/>
              </a:rPr>
              <a:t>#</a:t>
            </a:r>
            <a:r>
              <a:rPr lang="fr-FR" sz="1000" b="1" dirty="0" err="1" smtClean="0">
                <a:latin typeface="Arial Unicode MS" pitchFamily="34" charset="-128"/>
              </a:rPr>
              <a:t>cadrePhoto</a:t>
            </a:r>
            <a:endParaRPr lang="fr-FR" sz="1000" b="1" dirty="0">
              <a:latin typeface="Arial Unicode MS" pitchFamily="34" charset="-128"/>
            </a:endParaRPr>
          </a:p>
          <a:p>
            <a:r>
              <a:rPr lang="fr-FR" sz="900" i="1" dirty="0">
                <a:latin typeface="Arial Unicode MS" pitchFamily="34" charset="-128"/>
              </a:rPr>
              <a:t>    background-</a:t>
            </a:r>
            <a:r>
              <a:rPr lang="fr-FR" sz="900" i="1" dirty="0" err="1">
                <a:latin typeface="Arial Unicode MS" pitchFamily="34" charset="-128"/>
              </a:rPr>
              <a:t>color</a:t>
            </a:r>
            <a:endParaRPr lang="fr-FR" sz="900" i="1" dirty="0">
              <a:latin typeface="Arial Unicode MS" pitchFamily="34" charset="-128"/>
            </a:endParaRPr>
          </a:p>
          <a:p>
            <a:r>
              <a:rPr lang="fr-FR" sz="900" i="1" dirty="0">
                <a:latin typeface="Arial Unicode MS" pitchFamily="34" charset="-128"/>
              </a:rPr>
              <a:t>    border	</a:t>
            </a:r>
          </a:p>
          <a:p>
            <a:r>
              <a:rPr lang="fr-FR" sz="900" i="1" dirty="0">
                <a:latin typeface="Arial Unicode MS" pitchFamily="34" charset="-128"/>
              </a:rPr>
              <a:t>    -</a:t>
            </a:r>
            <a:r>
              <a:rPr lang="fr-FR" sz="900" i="1" dirty="0" err="1">
                <a:latin typeface="Arial Unicode MS" pitchFamily="34" charset="-128"/>
              </a:rPr>
              <a:t>moz</a:t>
            </a:r>
            <a:r>
              <a:rPr lang="fr-FR" sz="900" i="1" dirty="0">
                <a:latin typeface="Arial Unicode MS" pitchFamily="34" charset="-128"/>
              </a:rPr>
              <a:t>-border-radius</a:t>
            </a:r>
          </a:p>
          <a:p>
            <a:r>
              <a:rPr lang="fr-FR" sz="900" i="1" dirty="0">
                <a:latin typeface="Arial Unicode MS" pitchFamily="34" charset="-128"/>
              </a:rPr>
              <a:t>    -</a:t>
            </a:r>
            <a:r>
              <a:rPr lang="fr-FR" sz="900" i="1" dirty="0" err="1">
                <a:latin typeface="Arial Unicode MS" pitchFamily="34" charset="-128"/>
              </a:rPr>
              <a:t>webkit</a:t>
            </a:r>
            <a:r>
              <a:rPr lang="fr-FR" sz="900" i="1" dirty="0">
                <a:latin typeface="Arial Unicode MS" pitchFamily="34" charset="-128"/>
              </a:rPr>
              <a:t>-border-radius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3048000" y="3048000"/>
            <a:ext cx="2667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3962400" y="3505200"/>
            <a:ext cx="836613" cy="38735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.mainPhoto</a:t>
            </a:r>
            <a:r>
              <a:rPr lang="fr-FR" sz="900" i="1">
                <a:latin typeface="Arial Unicode MS" pitchFamily="34" charset="-128"/>
              </a:rPr>
              <a:t/>
            </a:r>
            <a:br>
              <a:rPr lang="fr-FR" sz="900" i="1">
                <a:latin typeface="Arial Unicode MS" pitchFamily="34" charset="-128"/>
              </a:rPr>
            </a:br>
            <a:r>
              <a:rPr lang="fr-FR" sz="900" i="1">
                <a:latin typeface="Arial Unicode MS" pitchFamily="34" charset="-128"/>
              </a:rPr>
              <a:t>    border</a:t>
            </a: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5334000" y="838200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781300" y="2476500"/>
            <a:ext cx="3276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743200" y="4695825"/>
            <a:ext cx="3276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642910" y="5486400"/>
            <a:ext cx="1645002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 dirty="0" err="1" smtClean="0">
                <a:latin typeface="Arial Unicode MS" pitchFamily="34" charset="-128"/>
              </a:rPr>
              <a:t>div</a:t>
            </a:r>
            <a:r>
              <a:rPr lang="fr-FR" sz="1000" b="1" dirty="0" smtClean="0">
                <a:latin typeface="Arial Unicode MS" pitchFamily="34" charset="-128"/>
              </a:rPr>
              <a:t>#</a:t>
            </a:r>
            <a:r>
              <a:rPr lang="fr-FR" sz="1000" b="1" dirty="0" err="1" smtClean="0">
                <a:latin typeface="Arial Unicode MS" pitchFamily="34" charset="-128"/>
              </a:rPr>
              <a:t>divPhoto</a:t>
            </a:r>
            <a:r>
              <a:rPr lang="fr-FR" sz="1000" i="1" dirty="0">
                <a:latin typeface="Arial Unicode MS" pitchFamily="34" charset="-128"/>
              </a:rPr>
              <a:t/>
            </a:r>
            <a:br>
              <a:rPr lang="fr-FR" sz="1000" i="1" dirty="0">
                <a:latin typeface="Arial Unicode MS" pitchFamily="34" charset="-128"/>
              </a:rPr>
            </a:br>
            <a:r>
              <a:rPr lang="fr-FR" sz="1000" i="1" dirty="0">
                <a:latin typeface="Arial Unicode MS" pitchFamily="34" charset="-128"/>
              </a:rPr>
              <a:t>    </a:t>
            </a:r>
            <a:r>
              <a:rPr lang="fr-FR" sz="1000" i="1" dirty="0" err="1" smtClean="0">
                <a:latin typeface="Arial Unicode MS" pitchFamily="34" charset="-128"/>
              </a:rPr>
              <a:t>backround</a:t>
            </a:r>
            <a:r>
              <a:rPr lang="fr-FR" sz="1000" i="1" dirty="0" smtClean="0">
                <a:latin typeface="Arial Unicode MS" pitchFamily="34" charset="-128"/>
              </a:rPr>
              <a:t>-</a:t>
            </a:r>
            <a:r>
              <a:rPr lang="fr-FR" sz="1000" i="1" dirty="0" err="1" smtClean="0">
                <a:latin typeface="Arial Unicode MS" pitchFamily="34" charset="-128"/>
              </a:rPr>
              <a:t>color</a:t>
            </a:r>
            <a:r>
              <a:rPr lang="fr-FR" sz="1000" i="1" dirty="0" smtClean="0">
                <a:latin typeface="Arial Unicode MS" pitchFamily="34" charset="-128"/>
              </a:rPr>
              <a:t>: black</a:t>
            </a:r>
            <a:endParaRPr lang="fr-FR" sz="1000" b="1" dirty="0">
              <a:solidFill>
                <a:srgbClr val="FF3300"/>
              </a:solidFill>
              <a:latin typeface="Arial Unicode MS" pitchFamily="34" charset="-128"/>
            </a:endParaRPr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V="1">
            <a:off x="1404910" y="3500438"/>
            <a:ext cx="1595454" cy="198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7239000" y="5334000"/>
            <a:ext cx="1320800" cy="1012825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b="1">
                <a:latin typeface="Arial Unicode MS" pitchFamily="34" charset="-128"/>
              </a:rPr>
              <a:t>div#photoTitle</a:t>
            </a:r>
          </a:p>
          <a:p>
            <a:r>
              <a:rPr lang="fr-FR" sz="1000" i="1">
                <a:latin typeface="Arial Unicode MS" pitchFamily="34" charset="-128"/>
              </a:rPr>
              <a:t>    font-size</a:t>
            </a:r>
            <a:br>
              <a:rPr lang="fr-FR" sz="1000" i="1">
                <a:latin typeface="Arial Unicode MS" pitchFamily="34" charset="-128"/>
              </a:rPr>
            </a:br>
            <a:r>
              <a:rPr lang="fr-FR" sz="1000" i="1">
                <a:latin typeface="Arial Unicode MS" pitchFamily="34" charset="-128"/>
              </a:rPr>
              <a:t>    font-family</a:t>
            </a:r>
          </a:p>
          <a:p>
            <a:r>
              <a:rPr lang="fr-FR" sz="1000" i="1">
                <a:latin typeface="Arial Unicode MS" pitchFamily="34" charset="-128"/>
              </a:rPr>
              <a:t>    color</a:t>
            </a:r>
          </a:p>
          <a:p>
            <a:r>
              <a:rPr lang="fr-FR" sz="1000" b="1">
                <a:solidFill>
                  <a:srgbClr val="FF3300"/>
                </a:solidFill>
                <a:latin typeface="Arial Unicode MS" pitchFamily="34" charset="-128"/>
              </a:rPr>
              <a:t>    background-color</a:t>
            </a:r>
          </a:p>
          <a:p>
            <a:r>
              <a:rPr lang="fr-FR" sz="1000" b="1">
                <a:solidFill>
                  <a:srgbClr val="FF3300"/>
                </a:solidFill>
                <a:latin typeface="Arial Unicode MS" pitchFamily="34" charset="-128"/>
              </a:rPr>
              <a:t>    border-color</a:t>
            </a:r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 flipH="1" flipV="1">
            <a:off x="5715000" y="2743200"/>
            <a:ext cx="152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38200" cy="304800"/>
          </a:xfrm>
        </p:spPr>
        <p:txBody>
          <a:bodyPr/>
          <a:lstStyle/>
          <a:p>
            <a:r>
              <a:rPr lang="fr-FR" sz="900"/>
              <a:t>Photo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00364" y="3000372"/>
            <a:ext cx="2786082" cy="16430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78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Modèle par défaut</vt:lpstr>
      <vt:lpstr>Index</vt:lpstr>
      <vt:lpstr>Photo</vt:lpstr>
    </vt:vector>
  </TitlesOfParts>
  <Company>THALES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p02675</dc:creator>
  <cp:lastModifiedBy>Christophe Meneboeuf</cp:lastModifiedBy>
  <cp:revision>29</cp:revision>
  <dcterms:created xsi:type="dcterms:W3CDTF">2009-12-08T16:06:51Z</dcterms:created>
  <dcterms:modified xsi:type="dcterms:W3CDTF">2010-01-11T00:26:58Z</dcterms:modified>
</cp:coreProperties>
</file>