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30/07/2019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30/07/2019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30/07/2019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</a:t>
            </a:r>
            <a:r>
              <a:rPr lang="pt-BR" sz="5400" dirty="0" err="1">
                <a:latin typeface="Rockwell" panose="02060603020205020403" pitchFamily="18" charset="0"/>
              </a:rPr>
              <a:t>c#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669E37-8C81-478B-BF63-F7429C764C26}"/>
              </a:ext>
            </a:extLst>
          </p:cNvPr>
          <p:cNvSpPr txBox="1"/>
          <p:nvPr/>
        </p:nvSpPr>
        <p:spPr>
          <a:xfrm>
            <a:off x="3429000" y="34290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C67A-2CE6-46EC-AC73-3D43764D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04B55-7F98-4190-90B6-76365E6E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IF  “Se”</a:t>
            </a:r>
          </a:p>
          <a:p>
            <a:r>
              <a:rPr lang="pt-BR" dirty="0"/>
              <a:t>WHILE “Enquanto”</a:t>
            </a:r>
          </a:p>
          <a:p>
            <a:r>
              <a:rPr lang="pt-BR" dirty="0"/>
              <a:t>SWITCH “Caso for X então”</a:t>
            </a:r>
          </a:p>
          <a:p>
            <a:r>
              <a:rPr lang="pt-BR" dirty="0"/>
              <a:t>FOREACH “Para cada”</a:t>
            </a:r>
          </a:p>
        </p:txBody>
      </p:sp>
    </p:spTree>
    <p:extLst>
      <p:ext uri="{BB962C8B-B14F-4D97-AF65-F5344CB8AC3E}">
        <p14:creationId xmlns:p14="http://schemas.microsoft.com/office/powerpoint/2010/main" val="407626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CCA6B-FEAD-4338-83C5-B1C90C79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GRIDVIEW COM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9AE52-74C6-4587-B924-0FBF4F90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Carregar Valores</a:t>
            </a:r>
          </a:p>
          <a:p>
            <a:pPr lvl="1"/>
            <a:r>
              <a:rPr lang="pt-BR" dirty="0" err="1"/>
              <a:t>CustomFields</a:t>
            </a:r>
            <a:endParaRPr lang="pt-BR" dirty="0"/>
          </a:p>
          <a:p>
            <a:pPr lvl="2"/>
            <a:r>
              <a:rPr lang="pt-BR" dirty="0"/>
              <a:t>Adicionar uma coluna </a:t>
            </a:r>
            <a:r>
              <a:rPr lang="pt-BR" dirty="0" err="1"/>
              <a:t>button</a:t>
            </a:r>
            <a:endParaRPr lang="pt-BR" dirty="0"/>
          </a:p>
          <a:p>
            <a:pPr lvl="1"/>
            <a:r>
              <a:rPr lang="pt-BR" dirty="0" err="1"/>
              <a:t>BindingSource</a:t>
            </a:r>
            <a:endParaRPr lang="pt-BR" dirty="0"/>
          </a:p>
          <a:p>
            <a:pPr lvl="1"/>
            <a:r>
              <a:rPr lang="pt-BR" dirty="0" err="1"/>
              <a:t>CellContentClick</a:t>
            </a:r>
            <a:endParaRPr lang="pt-BR" dirty="0"/>
          </a:p>
          <a:p>
            <a:pPr lvl="1"/>
            <a:r>
              <a:rPr lang="pt-BR" dirty="0" err="1"/>
              <a:t>TableAdapter</a:t>
            </a:r>
            <a:endParaRPr lang="pt-BR" dirty="0"/>
          </a:p>
          <a:p>
            <a:pPr lvl="2"/>
            <a:r>
              <a:rPr lang="pt-BR" dirty="0" err="1"/>
              <a:t>CustomQuery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93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CCA6B-FEAD-4338-83C5-B1C90C79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GRIDVIEW COM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9AE52-74C6-4587-B924-0FBF4F90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Inserir valores</a:t>
            </a:r>
          </a:p>
          <a:p>
            <a:r>
              <a:rPr lang="pt-BR" dirty="0"/>
              <a:t>Atualizar Valores</a:t>
            </a:r>
          </a:p>
          <a:p>
            <a:r>
              <a:rPr lang="pt-BR" dirty="0" err="1"/>
              <a:t>Detetar</a:t>
            </a:r>
            <a:r>
              <a:rPr lang="pt-BR" dirty="0"/>
              <a:t> valore</a:t>
            </a:r>
          </a:p>
          <a:p>
            <a:pPr lvl="1"/>
            <a:r>
              <a:rPr lang="pt-BR" dirty="0" err="1"/>
              <a:t>Custom</a:t>
            </a:r>
            <a:r>
              <a:rPr lang="pt-BR" dirty="0"/>
              <a:t> </a:t>
            </a:r>
            <a:r>
              <a:rPr lang="pt-BR" dirty="0" err="1"/>
              <a:t>querys</a:t>
            </a:r>
            <a:r>
              <a:rPr lang="pt-BR" dirty="0"/>
              <a:t>  </a:t>
            </a:r>
            <a:r>
              <a:rPr lang="pt-BR" dirty="0" err="1"/>
              <a:t>by</a:t>
            </a:r>
            <a:r>
              <a:rPr lang="pt-BR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3000012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65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Rockwell</vt:lpstr>
      <vt:lpstr>Tw Cen MT</vt:lpstr>
      <vt:lpstr>Circuito</vt:lpstr>
      <vt:lpstr>Treinamento c#</vt:lpstr>
      <vt:lpstr>Estruturas de controle </vt:lpstr>
      <vt:lpstr>GRIDVIEW COM BANCO DE DADOS</vt:lpstr>
      <vt:lpstr>GRIDVIEW COM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2019-07-31T00:56:19Z</dcterms:created>
  <dcterms:modified xsi:type="dcterms:W3CDTF">2019-07-31T03:19:47Z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