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947F2B1-E2BA-4CED-821E-46D9EECC5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25549B-65C1-4BEA-996B-FAC71F7089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5B266-F467-492B-9CB1-9D8DAE746656}" type="datetimeFigureOut">
              <a:rPr lang="pt-BR" smtClean="0"/>
              <a:t>05/11/2019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1A06E0-82A3-4C94-B558-074B3248DF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170E91-12FF-42BD-8BDC-7AF2690C42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62FC-A62D-4526-B7F3-A3D1B8D07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98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C4594-5209-43CD-867D-84E7774A7507}" type="datetimeFigureOut">
              <a:rPr lang="pt-BR" smtClean="0"/>
              <a:t>05/11/2019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7D9D4-EF1E-4C2E-9DBA-ADFF91DD647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48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87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A36D024B-6521-43EE-B75B-026EF60BA7AA}" type="datetime1">
              <a:rPr lang="pt-BR" noProof="0" smtClean="0"/>
              <a:t>05/11/2019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D46644-0C8C-4B2E-8369-CCEA0EB26CA8}" type="datetime1">
              <a:rPr lang="pt-BR" noProof="0" smtClean="0"/>
              <a:t>05/11/2019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5BEA7F-1AFB-49DD-A3F1-64E1620E51B2}" type="datetime1">
              <a:rPr lang="pt-BR" noProof="0" smtClean="0"/>
              <a:t>05/11/2019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47D19-B5A2-4A09-8BCF-61189AC8F394}" type="datetime1">
              <a:rPr lang="pt-BR" noProof="0" smtClean="0"/>
              <a:t>05/11/2019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9D303F-115C-4AB0-BF64-F84AF60E4332}" type="datetime1">
              <a:rPr lang="pt-BR" noProof="0" smtClean="0"/>
              <a:t>05/11/2019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196294-876E-45EB-8002-578B34D9D72B}" type="datetime1">
              <a:rPr lang="pt-BR" noProof="0" smtClean="0"/>
              <a:t>05/11/2019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8C094-59C3-4D57-80C2-C16021DBB375}" type="datetime1">
              <a:rPr lang="pt-BR" noProof="0" smtClean="0"/>
              <a:t>05/11/2019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E65B06-1465-42AE-BF94-C0F0F1ABA3D0}" type="datetime1">
              <a:rPr lang="pt-BR" noProof="0" smtClean="0"/>
              <a:t>05/11/2019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04C83B-3B65-45AF-99D0-468CEDD0DC72}" type="datetime1">
              <a:rPr lang="pt-BR" noProof="0" smtClean="0"/>
              <a:t>05/11/2019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C596BE-B23C-4E59-BC1A-9483DC8394B5}" type="datetime1">
              <a:rPr lang="pt-BR" noProof="0" smtClean="0"/>
              <a:t>05/11/2019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D7BE37-C264-483A-9871-139F2D8C2CAC}" type="datetime1">
              <a:rPr lang="pt-BR" noProof="0" smtClean="0"/>
              <a:t>05/11/2019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F9FE5-D85B-40F6-BDA0-C55FD244BAE0}" type="datetime1">
              <a:rPr lang="pt-BR" noProof="0" smtClean="0"/>
              <a:t>05/11/2019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 rtl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1AF743-7AA7-4A27-A8F7-F31693243353}" type="datetime1">
              <a:rPr lang="pt-BR" noProof="0" smtClean="0"/>
              <a:t>05/11/2019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1EAB95-A7A3-4242-8365-938AB69D927B}" type="datetime1">
              <a:rPr lang="pt-BR" noProof="0" smtClean="0"/>
              <a:t>05/11/2019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E8544A-C266-48C9-A6C9-13B162D21F47}" type="datetime1">
              <a:rPr lang="pt-BR" noProof="0" smtClean="0"/>
              <a:t>05/11/2019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205157-E6F1-45B4-B896-DE2A344F09C6}" type="datetime1">
              <a:rPr lang="pt-BR" noProof="0" smtClean="0"/>
              <a:t>05/11/2019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1F8E9B-B567-4425-A671-20F07253D543}" type="datetime1">
              <a:rPr lang="pt-BR" noProof="0" smtClean="0"/>
              <a:t>05/11/2019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B1C55FA-99E2-4221-8083-01517F2C3AC3}" type="datetime1">
              <a:rPr lang="pt-BR" noProof="0" smtClean="0"/>
              <a:t>05/11/2019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1234/api/carros" TargetMode="External"/><Relationship Id="rId2" Type="http://schemas.openxmlformats.org/officeDocument/2006/relationships/hyperlink" Target="http://localhost:%3chttp_port%3e/api/%5bcontrolle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t-BR" sz="5400" dirty="0">
                <a:latin typeface="Rockwell" panose="02060603020205020403" pitchFamily="18" charset="0"/>
              </a:rPr>
              <a:t>TREINAMENTO C# CORE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7490450-BCAF-4F79-9C50-D8B41C6FBDCE}"/>
              </a:ext>
            </a:extLst>
          </p:cNvPr>
          <p:cNvSpPr txBox="1"/>
          <p:nvPr/>
        </p:nvSpPr>
        <p:spPr>
          <a:xfrm>
            <a:off x="2222500" y="3325297"/>
            <a:ext cx="774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Engenharia reversa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17F84-E42D-4ABA-BB39-083BE633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</a:t>
            </a:r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F0FFB-FA9B-455A-A3A1-4CB6FA0A8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adicionar a </a:t>
            </a:r>
            <a:r>
              <a:rPr lang="pt-BR" dirty="0" err="1"/>
              <a:t>controller</a:t>
            </a:r>
            <a:r>
              <a:rPr lang="pt-BR" dirty="0"/>
              <a:t> basta adicionar um </a:t>
            </a:r>
            <a:r>
              <a:rPr lang="pt-BR" dirty="0" err="1"/>
              <a:t>scaffold</a:t>
            </a:r>
            <a:r>
              <a:rPr lang="pt-BR" dirty="0"/>
              <a:t> item na nossa pasta </a:t>
            </a:r>
            <a:r>
              <a:rPr lang="pt-BR" dirty="0" err="1"/>
              <a:t>Controller</a:t>
            </a:r>
            <a:r>
              <a:rPr lang="pt-BR" dirty="0"/>
              <a:t>.</a:t>
            </a:r>
          </a:p>
          <a:p>
            <a:r>
              <a:rPr lang="pt-BR" dirty="0"/>
              <a:t>Botão direito sobre a pasta </a:t>
            </a:r>
            <a:r>
              <a:rPr lang="pt-BR" dirty="0" err="1"/>
              <a:t>Controller</a:t>
            </a:r>
            <a:r>
              <a:rPr lang="pt-BR" dirty="0"/>
              <a:t> &gt; </a:t>
            </a:r>
            <a:r>
              <a:rPr lang="pt-BR" dirty="0" err="1"/>
              <a:t>Add</a:t>
            </a:r>
            <a:r>
              <a:rPr lang="pt-BR" dirty="0"/>
              <a:t> &gt; “New </a:t>
            </a:r>
            <a:r>
              <a:rPr lang="pt-BR" dirty="0" err="1"/>
              <a:t>Scaffolded</a:t>
            </a:r>
            <a:r>
              <a:rPr lang="pt-BR" dirty="0"/>
              <a:t> Item”.</a:t>
            </a:r>
          </a:p>
          <a:p>
            <a:r>
              <a:rPr lang="pt-BR" dirty="0"/>
              <a:t>Ele mostrar uma tela de seleção para escolhermos o </a:t>
            </a:r>
            <a:r>
              <a:rPr lang="pt-BR" dirty="0" err="1"/>
              <a:t>template</a:t>
            </a:r>
            <a:r>
              <a:rPr lang="pt-BR" dirty="0"/>
              <a:t> a ser usado.</a:t>
            </a:r>
          </a:p>
        </p:txBody>
      </p:sp>
    </p:spTree>
    <p:extLst>
      <p:ext uri="{BB962C8B-B14F-4D97-AF65-F5344CB8AC3E}">
        <p14:creationId xmlns:p14="http://schemas.microsoft.com/office/powerpoint/2010/main" val="3992218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A1F0E-BD18-483B-A7F4-E14CCF5C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617" y="404241"/>
            <a:ext cx="9905998" cy="147857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pt-BR" sz="3600" dirty="0" err="1">
                <a:solidFill>
                  <a:schemeClr val="tx1"/>
                </a:solidFill>
              </a:rPr>
              <a:t>Template</a:t>
            </a:r>
            <a:r>
              <a:rPr lang="pt-BR" sz="3600" dirty="0">
                <a:solidFill>
                  <a:schemeClr val="tx1"/>
                </a:solidFill>
              </a:rPr>
              <a:t> web </a:t>
            </a:r>
            <a:r>
              <a:rPr lang="pt-BR" sz="3600" dirty="0" err="1">
                <a:solidFill>
                  <a:schemeClr val="tx1"/>
                </a:solidFill>
              </a:rPr>
              <a:t>api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scaffolded</a:t>
            </a:r>
            <a:r>
              <a:rPr lang="pt-BR" sz="3600" dirty="0">
                <a:solidFill>
                  <a:schemeClr val="tx1"/>
                </a:solidFill>
              </a:rPr>
              <a:t> item, </a:t>
            </a:r>
            <a:r>
              <a:rPr lang="pt-BR" sz="3600" dirty="0" err="1">
                <a:solidFill>
                  <a:schemeClr val="tx1"/>
                </a:solidFill>
              </a:rPr>
              <a:t>entity</a:t>
            </a:r>
            <a:endParaRPr lang="pt-BR" sz="3600" dirty="0">
              <a:solidFill>
                <a:schemeClr val="tx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510F842-CA2C-4028-87C2-0198AFD9F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281" y="1430206"/>
            <a:ext cx="7295756" cy="50705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9829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9CFC4-E276-4B2E-B252-69E086DA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pt-BR" sz="3600" err="1">
                <a:solidFill>
                  <a:schemeClr val="tx1"/>
                </a:solidFill>
              </a:rPr>
              <a:t>Controller</a:t>
            </a:r>
            <a:r>
              <a:rPr lang="pt-BR" sz="3600">
                <a:solidFill>
                  <a:schemeClr val="tx1"/>
                </a:solidFill>
              </a:rPr>
              <a:t> </a:t>
            </a:r>
            <a:r>
              <a:rPr lang="pt-BR" sz="3600" err="1">
                <a:solidFill>
                  <a:schemeClr val="tx1"/>
                </a:solidFill>
              </a:rPr>
              <a:t>create</a:t>
            </a:r>
            <a:endParaRPr lang="pt-BR" sz="3600">
              <a:solidFill>
                <a:schemeClr val="tx1"/>
              </a:solidFill>
            </a:endParaRPr>
          </a:p>
        </p:txBody>
      </p: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82F1CAF2-63C7-4B92-9EFB-8B878C42E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878" y="2871787"/>
            <a:ext cx="9883068" cy="3541714"/>
          </a:xfrm>
          <a:prstGeom prst="rect">
            <a:avLst/>
          </a:prstGeom>
          <a:noFill/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1771E36-764A-441C-B27F-AA7B9E5EACF1}"/>
              </a:ext>
            </a:extLst>
          </p:cNvPr>
          <p:cNvSpPr txBox="1"/>
          <p:nvPr/>
        </p:nvSpPr>
        <p:spPr>
          <a:xfrm>
            <a:off x="1152878" y="1727756"/>
            <a:ext cx="6325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Model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: Uma classe modelo de dentro de nossa pasta </a:t>
            </a:r>
            <a:r>
              <a:rPr lang="pt-BR" dirty="0" err="1"/>
              <a:t>Models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DFC560A-AF59-40FE-847F-1136F36D8B5D}"/>
              </a:ext>
            </a:extLst>
          </p:cNvPr>
          <p:cNvSpPr txBox="1"/>
          <p:nvPr/>
        </p:nvSpPr>
        <p:spPr>
          <a:xfrm>
            <a:off x="1165755" y="2115105"/>
            <a:ext cx="4928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Data contexto </a:t>
            </a:r>
            <a:r>
              <a:rPr lang="pt-BR" dirty="0" err="1"/>
              <a:t>class</a:t>
            </a:r>
            <a:r>
              <a:rPr lang="pt-BR" dirty="0"/>
              <a:t>: basta selecionar um </a:t>
            </a:r>
            <a:r>
              <a:rPr lang="pt-BR" dirty="0" err="1"/>
              <a:t>DbContext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84B08C7-2E04-4861-B50B-C92DFA57F693}"/>
              </a:ext>
            </a:extLst>
          </p:cNvPr>
          <p:cNvSpPr txBox="1"/>
          <p:nvPr/>
        </p:nvSpPr>
        <p:spPr>
          <a:xfrm>
            <a:off x="1141413" y="2484437"/>
            <a:ext cx="784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Controller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: local aonde ele gera os nomes, os mesmos podem ser modificados.</a:t>
            </a:r>
          </a:p>
        </p:txBody>
      </p:sp>
    </p:spTree>
    <p:extLst>
      <p:ext uri="{BB962C8B-B14F-4D97-AF65-F5344CB8AC3E}">
        <p14:creationId xmlns:p14="http://schemas.microsoft.com/office/powerpoint/2010/main" val="884369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B30E7A1-83B9-4F5D-8E3D-8B4FCD67A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604837"/>
            <a:ext cx="936307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53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BFFB9-4743-4F2C-8FE4-3CE6D9E20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Executar o projeto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D29D82-AC46-4596-8838-3E84E69CE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Apertar f5 para iniciar o serviço.</a:t>
            </a:r>
          </a:p>
          <a:p>
            <a:r>
              <a:rPr lang="pt-BR" dirty="0"/>
              <a:t>Navegar ate a </a:t>
            </a:r>
            <a:r>
              <a:rPr lang="pt-BR" dirty="0" err="1"/>
              <a:t>api</a:t>
            </a:r>
            <a:r>
              <a:rPr lang="pt-BR" dirty="0"/>
              <a:t>.</a:t>
            </a:r>
          </a:p>
          <a:p>
            <a:r>
              <a:rPr lang="pt-BR" dirty="0">
                <a:hlinkClick r:id="rId2"/>
              </a:rPr>
              <a:t>http://localhost:&lt;http_port&gt;/api/[controller</a:t>
            </a:r>
            <a:r>
              <a:rPr lang="pt-BR" dirty="0"/>
              <a:t>]</a:t>
            </a:r>
          </a:p>
          <a:p>
            <a:r>
              <a:rPr lang="pt-BR" dirty="0"/>
              <a:t>Em nosso caso seria o seguinte exemplo.</a:t>
            </a:r>
          </a:p>
          <a:p>
            <a:r>
              <a:rPr lang="pt-BR" dirty="0">
                <a:hlinkClick r:id="rId3"/>
              </a:rPr>
              <a:t>http://localhost:51234/api/carros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2753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F0504-8877-49E8-B7F5-A0C663793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</a:t>
            </a:r>
            <a:r>
              <a:rPr lang="pt-BR" dirty="0" err="1"/>
              <a:t>swagger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80ACA3-F76D-47D3-9418-8471B1BCA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</a:t>
            </a:r>
            <a:r>
              <a:rPr lang="pt-BR" dirty="0" err="1"/>
              <a:t>intalar</a:t>
            </a:r>
            <a:r>
              <a:rPr lang="pt-BR" dirty="0"/>
              <a:t> o Swagger devemos executar o seguinte comando no </a:t>
            </a:r>
            <a:r>
              <a:rPr lang="pt-BR" dirty="0" err="1"/>
              <a:t>Package</a:t>
            </a:r>
            <a:r>
              <a:rPr lang="pt-BR" dirty="0"/>
              <a:t> Manager </a:t>
            </a:r>
            <a:r>
              <a:rPr lang="pt-BR" dirty="0" err="1"/>
              <a:t>Consoler</a:t>
            </a:r>
            <a:r>
              <a:rPr lang="pt-BR" dirty="0"/>
              <a:t>.</a:t>
            </a:r>
          </a:p>
          <a:p>
            <a:r>
              <a:rPr lang="pt-BR" dirty="0" err="1"/>
              <a:t>Install-Package</a:t>
            </a:r>
            <a:r>
              <a:rPr lang="pt-BR" dirty="0"/>
              <a:t> </a:t>
            </a:r>
            <a:r>
              <a:rPr lang="pt-BR" dirty="0" err="1"/>
              <a:t>Swashbuckle.AspNetCore</a:t>
            </a:r>
            <a:r>
              <a:rPr lang="pt-BR" dirty="0"/>
              <a:t> -</a:t>
            </a:r>
            <a:r>
              <a:rPr lang="pt-BR" dirty="0" err="1"/>
              <a:t>Version</a:t>
            </a:r>
            <a:r>
              <a:rPr lang="pt-BR" dirty="0"/>
              <a:t> 5.0.0-rc4</a:t>
            </a:r>
          </a:p>
          <a:p>
            <a:r>
              <a:rPr lang="pt-BR" dirty="0"/>
              <a:t>Após a instalação devemos registrar nosso serviço.</a:t>
            </a:r>
          </a:p>
          <a:p>
            <a:r>
              <a:rPr lang="pt-BR" dirty="0"/>
              <a:t>Primeiro adicionamos ao </a:t>
            </a:r>
            <a:r>
              <a:rPr lang="pt-BR" dirty="0" err="1"/>
              <a:t>name</a:t>
            </a:r>
            <a:r>
              <a:rPr lang="pt-BR" dirty="0"/>
              <a:t> </a:t>
            </a:r>
            <a:r>
              <a:rPr lang="pt-BR" dirty="0" err="1"/>
              <a:t>spaces</a:t>
            </a:r>
            <a:r>
              <a:rPr lang="pt-BR" dirty="0"/>
              <a:t> a biblioteca.</a:t>
            </a:r>
          </a:p>
          <a:p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Microsoft.OpenApi.Models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84262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32A4889-4252-4D9C-ACDC-857352662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370" y="440942"/>
            <a:ext cx="9717260" cy="59761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9951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D0128-7104-4884-9A46-7541478FD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pt-BR" sz="3600">
                <a:solidFill>
                  <a:schemeClr val="tx1"/>
                </a:solidFill>
              </a:rPr>
              <a:t>Registrando o Swagger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A71B41E-3F44-46CF-8B6F-C8671CB78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113" y="1658142"/>
            <a:ext cx="10381899" cy="43344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3876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CA14B-D9E8-4389-9080-0946C761B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7F5E01-919E-4AEA-9D13-A5818A655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método </a:t>
            </a:r>
            <a:r>
              <a:rPr lang="pt-BR" dirty="0" err="1"/>
              <a:t>Startup.Configure</a:t>
            </a:r>
            <a:r>
              <a:rPr lang="pt-BR" dirty="0"/>
              <a:t>, habilite o middleware para atender ao documento JSON gerado e à interface do usuário do Swagger:</a:t>
            </a:r>
          </a:p>
          <a:p>
            <a:r>
              <a:rPr lang="pt-BR" dirty="0"/>
              <a:t>O documento contem alguns métodos que não vamos usar</a:t>
            </a:r>
          </a:p>
          <a:p>
            <a:r>
              <a:rPr lang="pt-BR" dirty="0"/>
              <a:t>Podemos substituir para deixarmos nosso configure exatamente como na imagem a seguir.</a:t>
            </a:r>
          </a:p>
        </p:txBody>
      </p:sp>
    </p:spTree>
    <p:extLst>
      <p:ext uri="{BB962C8B-B14F-4D97-AF65-F5344CB8AC3E}">
        <p14:creationId xmlns:p14="http://schemas.microsoft.com/office/powerpoint/2010/main" val="2652707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0B761A9-4465-44C0-8657-45E3BB349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500062"/>
            <a:ext cx="945832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02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420AD-5311-40DB-9077-D9496B6F7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Engenharia reversa DB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798438-C615-4384-8C25-4C4964790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Para iniciar precisamos instalar os seguintes pacote.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Vá em Tools &gt; </a:t>
            </a:r>
            <a:r>
              <a:rPr lang="pt-BR" dirty="0" err="1"/>
              <a:t>NuGet</a:t>
            </a:r>
            <a:r>
              <a:rPr lang="pt-BR" dirty="0"/>
              <a:t> </a:t>
            </a:r>
            <a:r>
              <a:rPr lang="pt-BR" dirty="0" err="1"/>
              <a:t>Package</a:t>
            </a:r>
            <a:r>
              <a:rPr lang="pt-BR" dirty="0"/>
              <a:t> Manager &gt; </a:t>
            </a:r>
            <a:r>
              <a:rPr lang="pt-BR" dirty="0" err="1"/>
              <a:t>Package</a:t>
            </a:r>
            <a:r>
              <a:rPr lang="pt-BR" dirty="0"/>
              <a:t> Manager Console.</a:t>
            </a:r>
          </a:p>
          <a:p>
            <a:r>
              <a:rPr lang="pt-BR" dirty="0"/>
              <a:t>Execute os respectivos comandos.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7EA41DD-D962-489A-A9B5-C7536620E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200" y="2969250"/>
            <a:ext cx="9398000" cy="345576"/>
          </a:xfrm>
          <a:prstGeom prst="rect">
            <a:avLst/>
          </a:prstGeom>
          <a:solidFill>
            <a:srgbClr val="0024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839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Install-Package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Microsoft.EntityFrameworkCore.Tools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3.0.0-preview.18572.1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CD20036-9BE0-4289-A1C1-F6523FEE2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200" y="3674768"/>
            <a:ext cx="9905998" cy="345576"/>
          </a:xfrm>
          <a:prstGeom prst="rect">
            <a:avLst/>
          </a:prstGeom>
          <a:solidFill>
            <a:srgbClr val="0024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839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Install-Package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Microsoft.EntityFrameworkCore.SqlServer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3.1.0-preview2.19525.5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55AB5E7-468E-439D-A5F8-C93B17B8D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200" y="4380286"/>
            <a:ext cx="9481763" cy="345576"/>
          </a:xfrm>
          <a:prstGeom prst="rect">
            <a:avLst/>
          </a:prstGeom>
          <a:solidFill>
            <a:srgbClr val="0024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839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Install-Package Microsoft.EntityFrameworkCore.Design -Version 3.1.0-preview2.19525.5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994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A1E2E-D5FB-441E-97FA-2181A4A5C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pt-BR" sz="3600">
                <a:solidFill>
                  <a:schemeClr val="tx1"/>
                </a:solidFill>
              </a:rPr>
              <a:t>Configurando execução inicial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49A7C6-96D8-4509-B576-89CE22BA1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Vamos em nossa </a:t>
            </a:r>
            <a:r>
              <a:rPr lang="pt-BR" sz="2400" dirty="0" err="1">
                <a:solidFill>
                  <a:schemeClr val="tx1"/>
                </a:solidFill>
              </a:rPr>
              <a:t>Properties</a:t>
            </a:r>
            <a:r>
              <a:rPr lang="pt-BR" sz="2400" dirty="0">
                <a:solidFill>
                  <a:schemeClr val="tx1"/>
                </a:solidFill>
              </a:rPr>
              <a:t>:</a:t>
            </a:r>
          </a:p>
          <a:p>
            <a:r>
              <a:rPr lang="pt-BR" sz="2400">
                <a:solidFill>
                  <a:schemeClr val="tx1"/>
                </a:solidFill>
              </a:rPr>
              <a:t>Depois vamos alterar as configurações de inicialização.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4" name="Imagem 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635804D7-CE09-4D48-9FD3-3DE2C4C20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866" y="2249486"/>
            <a:ext cx="2943879" cy="35417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1354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1BC41-B738-453A-830A-382115884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ABF319-FF6A-4F0A-878E-EFBE7193A5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C4BB59-0CDC-4CD6-A910-94A49596DF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2C788F4-3F4A-4DF3-AD7C-75F92F63A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371475"/>
            <a:ext cx="10281903" cy="58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30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4E177-79B6-45D1-9B27-68C63393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Finalizado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56F134-0D1B-4AE0-87B8-6AE4148BA3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Basta executar o projeto.</a:t>
            </a:r>
          </a:p>
        </p:txBody>
      </p:sp>
    </p:spTree>
    <p:extLst>
      <p:ext uri="{BB962C8B-B14F-4D97-AF65-F5344CB8AC3E}">
        <p14:creationId xmlns:p14="http://schemas.microsoft.com/office/powerpoint/2010/main" val="3185842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4E87B-F21F-4480-A4C4-BAB58DDBB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seguinte tela é apresentada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2C810A-8958-485A-BE90-EC70AF924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3047FB6-793C-4868-96D5-B6CA41B94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249487"/>
            <a:ext cx="9905998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8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98A6C-0FA6-4EF9-9F50-9C091743F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pt-BR"/>
              <a:t>Criação da models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0A1555-CCF2-41ED-AC78-4AE615787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pt-BR"/>
              <a:t>Clique com o botão direito sobre o projeto.</a:t>
            </a:r>
          </a:p>
          <a:p>
            <a:r>
              <a:rPr lang="pt-BR"/>
              <a:t>Add</a:t>
            </a:r>
          </a:p>
          <a:p>
            <a:r>
              <a:rPr lang="pt-BR"/>
              <a:t>New Folder </a:t>
            </a:r>
          </a:p>
          <a:p>
            <a:r>
              <a:rPr lang="pt-BR"/>
              <a:t>Nomeie a pasta com o seguinte nome “Models”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140831-AF77-449B-A314-57083F4DB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144" y="1357803"/>
            <a:ext cx="4067856" cy="408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7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9644D-705E-48D1-B654-ED20DAF6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Executando </a:t>
            </a:r>
            <a:r>
              <a:rPr lang="pt-BR" dirty="0" err="1"/>
              <a:t>Scaffold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034523-66D4-4401-A0B6-82D445FB5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906586"/>
            <a:ext cx="9905999" cy="4332895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O recomendado e gerar um  único comando para facilitar a execução do comando com todas as possibilidades de parâmetros correto.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Scaffold-DbContext</a:t>
            </a:r>
            <a:r>
              <a:rPr lang="pt-BR" dirty="0"/>
              <a:t> solicita uma conexão com o banco de dados por isso sempre é informado a </a:t>
            </a:r>
            <a:r>
              <a:rPr lang="pt-BR" dirty="0" err="1"/>
              <a:t>conection-string</a:t>
            </a:r>
            <a:r>
              <a:rPr lang="pt-BR" dirty="0"/>
              <a:t> do banco logo após o comando.</a:t>
            </a:r>
          </a:p>
          <a:p>
            <a:r>
              <a:rPr lang="pt-BR" dirty="0"/>
              <a:t>-</a:t>
            </a:r>
            <a:r>
              <a:rPr lang="pt-BR" dirty="0" err="1"/>
              <a:t>OutputDir</a:t>
            </a:r>
            <a:r>
              <a:rPr lang="pt-BR" dirty="0"/>
              <a:t> é o comando para indicar a pasta que ele ira carregar os modelos do banco de dados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BB8827E-15B4-49F7-B578-7A978DB0FFFF}"/>
              </a:ext>
            </a:extLst>
          </p:cNvPr>
          <p:cNvSpPr/>
          <p:nvPr/>
        </p:nvSpPr>
        <p:spPr>
          <a:xfrm>
            <a:off x="1312860" y="2959359"/>
            <a:ext cx="9563100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800" dirty="0" err="1"/>
              <a:t>Scaffold-DbContext</a:t>
            </a:r>
            <a:r>
              <a:rPr lang="pt-BR" sz="2800" dirty="0"/>
              <a:t> "Data </a:t>
            </a:r>
            <a:r>
              <a:rPr lang="pt-BR" sz="2800" dirty="0" err="1"/>
              <a:t>Source</a:t>
            </a:r>
            <a:r>
              <a:rPr lang="pt-BR" sz="2800" dirty="0"/>
              <a:t>=(</a:t>
            </a:r>
            <a:r>
              <a:rPr lang="pt-BR" sz="2800" dirty="0" err="1"/>
              <a:t>localdb</a:t>
            </a:r>
            <a:r>
              <a:rPr lang="pt-BR" sz="2800" dirty="0"/>
              <a:t>)\</a:t>
            </a:r>
            <a:r>
              <a:rPr lang="pt-BR" sz="2800" dirty="0" err="1"/>
              <a:t>MSSQLLocalDB;Initial</a:t>
            </a:r>
            <a:r>
              <a:rPr lang="pt-BR" sz="2800" dirty="0"/>
              <a:t> </a:t>
            </a:r>
            <a:r>
              <a:rPr lang="pt-BR" sz="2800" dirty="0" err="1"/>
              <a:t>Catalog</a:t>
            </a:r>
            <a:r>
              <a:rPr lang="pt-BR" sz="2800" dirty="0"/>
              <a:t>=</a:t>
            </a:r>
            <a:r>
              <a:rPr lang="pt-BR" sz="2800" dirty="0" err="1"/>
              <a:t>InnerJoinDb</a:t>
            </a:r>
            <a:r>
              <a:rPr lang="pt-BR" sz="2800" dirty="0"/>
              <a:t>" </a:t>
            </a:r>
            <a:r>
              <a:rPr lang="pt-BR" sz="2800" dirty="0" err="1"/>
              <a:t>Microsoft.EntityFrameworkCore.SqlServer</a:t>
            </a:r>
            <a:r>
              <a:rPr lang="pt-BR" sz="2800" dirty="0"/>
              <a:t> -</a:t>
            </a:r>
            <a:r>
              <a:rPr lang="pt-BR" sz="2800" dirty="0" err="1"/>
              <a:t>OutputDir</a:t>
            </a:r>
            <a:r>
              <a:rPr lang="pt-BR" sz="2800" dirty="0"/>
              <a:t> </a:t>
            </a:r>
            <a:r>
              <a:rPr lang="pt-BR" sz="2800" dirty="0" err="1"/>
              <a:t>Models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2509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3059C-1198-4F6C-82D3-5F8407C57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Connection </a:t>
            </a:r>
            <a:r>
              <a:rPr lang="pt-BR" dirty="0" err="1"/>
              <a:t>string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20C75B-D7F9-4662-93D2-CA0185BF3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658143"/>
            <a:ext cx="9905999" cy="3541714"/>
          </a:xfrm>
        </p:spPr>
        <p:txBody>
          <a:bodyPr/>
          <a:lstStyle/>
          <a:p>
            <a:r>
              <a:rPr lang="pt-BR" dirty="0"/>
              <a:t>Os autos gerados do </a:t>
            </a:r>
            <a:r>
              <a:rPr lang="pt-BR" dirty="0" err="1"/>
              <a:t>entity</a:t>
            </a:r>
            <a:r>
              <a:rPr lang="pt-BR" dirty="0"/>
              <a:t> podem deixar o código poluído, o recomendado e termos nossa </a:t>
            </a:r>
            <a:r>
              <a:rPr lang="pt-BR" dirty="0" err="1"/>
              <a:t>string</a:t>
            </a:r>
            <a:r>
              <a:rPr lang="pt-BR" dirty="0"/>
              <a:t> de conexão dentro do nosso </a:t>
            </a:r>
            <a:r>
              <a:rPr lang="pt-BR" dirty="0" err="1"/>
              <a:t>json</a:t>
            </a:r>
            <a:r>
              <a:rPr lang="pt-BR" dirty="0"/>
              <a:t> “</a:t>
            </a:r>
            <a:r>
              <a:rPr lang="pt-BR" dirty="0" err="1"/>
              <a:t>appsettings.json</a:t>
            </a:r>
            <a:r>
              <a:rPr lang="pt-BR" dirty="0"/>
              <a:t>”.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4864E13-5A08-489E-A6AC-3FB745BC3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27" y="2681401"/>
            <a:ext cx="11129879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3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71B91-3B5F-492F-8F07-7E30E13B0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pt-BR"/>
              <a:t>Remover o código selecionado de nossa context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A07F12-44A9-4C60-BF54-B3FD4DF88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DEC7735-FCE7-4862-83BC-E4E85566F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058007"/>
            <a:ext cx="9905998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52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5DF14-B814-4F3D-A4E9-C6EB3FAC6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23323"/>
            <a:ext cx="9905998" cy="1478570"/>
          </a:xfrm>
        </p:spPr>
        <p:txBody>
          <a:bodyPr/>
          <a:lstStyle/>
          <a:p>
            <a:r>
              <a:rPr lang="pt-BR" dirty="0"/>
              <a:t>Vamos registrar nosso container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FB047E-0287-4A61-A6FF-3D601A203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1200943"/>
            <a:ext cx="9905999" cy="3541714"/>
          </a:xfrm>
        </p:spPr>
        <p:txBody>
          <a:bodyPr/>
          <a:lstStyle/>
          <a:p>
            <a:r>
              <a:rPr lang="pt-BR" dirty="0"/>
              <a:t>Em “</a:t>
            </a:r>
            <a:r>
              <a:rPr lang="pt-BR" dirty="0" err="1"/>
              <a:t>Startup.cs</a:t>
            </a:r>
            <a:r>
              <a:rPr lang="pt-BR" dirty="0"/>
              <a:t>” vamos realizar a injeção de dependência registrando nossos containers no método “</a:t>
            </a:r>
            <a:r>
              <a:rPr lang="pt-BR" dirty="0" err="1"/>
              <a:t>ConfigureServices</a:t>
            </a:r>
            <a:r>
              <a:rPr lang="pt-BR" dirty="0"/>
              <a:t>”.</a:t>
            </a:r>
          </a:p>
          <a:p>
            <a:r>
              <a:rPr lang="pt-BR" dirty="0"/>
              <a:t>Para isso precisamos adicionar os </a:t>
            </a:r>
            <a:r>
              <a:rPr lang="pt-BR" dirty="0" err="1"/>
              <a:t>using</a:t>
            </a:r>
            <a:r>
              <a:rPr lang="pt-BR" dirty="0"/>
              <a:t> dentro do nosso código na área de </a:t>
            </a:r>
            <a:r>
              <a:rPr lang="pt-BR" dirty="0" err="1"/>
              <a:t>names</a:t>
            </a:r>
            <a:r>
              <a:rPr lang="pt-BR" dirty="0"/>
              <a:t> </a:t>
            </a:r>
            <a:r>
              <a:rPr lang="pt-BR" dirty="0" err="1"/>
              <a:t>spoaces</a:t>
            </a:r>
            <a:r>
              <a:rPr lang="pt-BR" dirty="0"/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2972627-BD6F-4B6B-907D-E9C90203F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46" y="3429000"/>
            <a:ext cx="95345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56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BEE20-FE82-49FB-A08D-2A59AB88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Registrando nossos nosso contexto com o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438C43-CA19-43C1-B8AE-A2063420B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80029B-E939-42AA-B8FF-5DF2008C9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249487"/>
            <a:ext cx="10292782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7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1_TF77815013" id="{E30E2F6C-5D44-4D3E-8213-EDE611CF4B2F}" vid="{3526DC68-6CC1-492C-872A-53A0297BCE9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517</Words>
  <Application>Microsoft Office PowerPoint</Application>
  <PresentationFormat>Widescreen</PresentationFormat>
  <Paragraphs>68</Paragraphs>
  <Slides>22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Rockwell</vt:lpstr>
      <vt:lpstr>Tw Cen MT</vt:lpstr>
      <vt:lpstr>Circuito</vt:lpstr>
      <vt:lpstr>TREINAMENTO C# CORE</vt:lpstr>
      <vt:lpstr>Engenharia reversa DB</vt:lpstr>
      <vt:lpstr>A seguinte tela é apresentada</vt:lpstr>
      <vt:lpstr>Criação da models</vt:lpstr>
      <vt:lpstr>Executando Scaffold</vt:lpstr>
      <vt:lpstr>Connection string </vt:lpstr>
      <vt:lpstr>Remover o código selecionado de nossa context</vt:lpstr>
      <vt:lpstr>Vamos registrar nosso container </vt:lpstr>
      <vt:lpstr>Registrando nossos nosso contexto com o banco de dados</vt:lpstr>
      <vt:lpstr>Adicionando controller</vt:lpstr>
      <vt:lpstr>Template web api scaffolded item, entity</vt:lpstr>
      <vt:lpstr>Controller create</vt:lpstr>
      <vt:lpstr>Apresentação do PowerPoint</vt:lpstr>
      <vt:lpstr>Executar o projeto </vt:lpstr>
      <vt:lpstr>Adicionando swagger</vt:lpstr>
      <vt:lpstr>Apresentação do PowerPoint</vt:lpstr>
      <vt:lpstr>Registrando o Swagger</vt:lpstr>
      <vt:lpstr>Configurando </vt:lpstr>
      <vt:lpstr>Apresentação do PowerPoint</vt:lpstr>
      <vt:lpstr>Configurando execução inicial</vt:lpstr>
      <vt:lpstr>Apresentação do PowerPoint</vt:lpstr>
      <vt:lpstr>Finalizado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2019-11-05T08:38:35Z</dcterms:created>
  <dcterms:modified xsi:type="dcterms:W3CDTF">2019-11-05T08:40:19Z</dcterms:modified>
</cp:coreProperties>
</file>