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01/11/2019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01/11/2019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01/11/2019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 CORE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Felipe junior machado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C265D4-D7FA-4274-BEC9-05CE29E7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17" y="681996"/>
            <a:ext cx="8806059" cy="575514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47304F8-E280-4CC2-8C02-AB7F2830C773}"/>
              </a:ext>
            </a:extLst>
          </p:cNvPr>
          <p:cNvSpPr/>
          <p:nvPr/>
        </p:nvSpPr>
        <p:spPr>
          <a:xfrm>
            <a:off x="1692970" y="1551214"/>
            <a:ext cx="5442616" cy="9307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45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4349E79-212D-451F-B400-8C893E66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53" y="2072538"/>
            <a:ext cx="10129319" cy="27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6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FA60A9-2591-4234-B723-5742F3E9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73" y="1291658"/>
            <a:ext cx="9641054" cy="42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0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ECBE94-7CB3-4412-83EA-354DCA3D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8" y="2073310"/>
            <a:ext cx="11128303" cy="27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181556F-3550-4814-B184-AC6D5925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73" y="499552"/>
            <a:ext cx="9481154" cy="585889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0AE6D89-7A43-472A-A8A2-2C0D4AF4250F}"/>
              </a:ext>
            </a:extLst>
          </p:cNvPr>
          <p:cNvSpPr/>
          <p:nvPr/>
        </p:nvSpPr>
        <p:spPr>
          <a:xfrm>
            <a:off x="2367643" y="2400300"/>
            <a:ext cx="4229100" cy="6531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82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A78102D-F3EF-4FC1-B2D8-A9B655F2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82" y="1538121"/>
            <a:ext cx="9975500" cy="378175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FBBE999-62FB-478F-8FB1-D71A21974B18}"/>
              </a:ext>
            </a:extLst>
          </p:cNvPr>
          <p:cNvSpPr/>
          <p:nvPr/>
        </p:nvSpPr>
        <p:spPr>
          <a:xfrm>
            <a:off x="2907156" y="3002939"/>
            <a:ext cx="5066458" cy="8521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0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34511B-7600-462C-824A-37195F27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798" y="602189"/>
            <a:ext cx="9905998" cy="1478570"/>
          </a:xfrm>
        </p:spPr>
        <p:txBody>
          <a:bodyPr/>
          <a:lstStyle/>
          <a:p>
            <a:r>
              <a:rPr lang="pt-BR" b="1" dirty="0"/>
              <a:t>Faça </a:t>
            </a:r>
            <a:r>
              <a:rPr lang="pt-BR" b="1" dirty="0" err="1"/>
              <a:t>scaffold</a:t>
            </a:r>
            <a:r>
              <a:rPr lang="pt-BR" b="1" dirty="0"/>
              <a:t> de um controlador</a:t>
            </a:r>
            <a:br>
              <a:rPr lang="pt-BR" b="1" dirty="0"/>
            </a:b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BEFEAA2-927A-48F5-B6DA-C22EEC7C2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798" y="1890259"/>
            <a:ext cx="8681228" cy="4842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83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56640B-FFB3-4795-B89B-D05F477E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26125"/>
            <a:ext cx="10652353" cy="38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2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6B80BDA-4105-45DB-B4AA-35734DA9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842962"/>
            <a:ext cx="9058275" cy="51720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38E3E50-600D-4F67-9CFA-099EEA0BDE0C}"/>
              </a:ext>
            </a:extLst>
          </p:cNvPr>
          <p:cNvSpPr/>
          <p:nvPr/>
        </p:nvSpPr>
        <p:spPr>
          <a:xfrm>
            <a:off x="3592286" y="4163786"/>
            <a:ext cx="6515100" cy="7347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69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CEC3E9-8CB7-460A-8012-B0DB3238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84" y="490218"/>
            <a:ext cx="9134145" cy="587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9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3A5B2AB-CE74-4751-A801-B80BAEBA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74930"/>
            <a:ext cx="9135243" cy="53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0DF622-4B00-4E9F-A7DE-DD3A6F99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28" y="522514"/>
            <a:ext cx="8950940" cy="62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ED32C2-0B17-42D4-8BB2-B2318E1B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6" y="513669"/>
            <a:ext cx="8409291" cy="583066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029B461-3F11-4D8A-9DCB-49C1112E631C}"/>
              </a:ext>
            </a:extLst>
          </p:cNvPr>
          <p:cNvSpPr/>
          <p:nvPr/>
        </p:nvSpPr>
        <p:spPr>
          <a:xfrm>
            <a:off x="4065814" y="1453243"/>
            <a:ext cx="1828800" cy="457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B60DD7-9E08-4485-ADF6-C77F771ACE39}"/>
              </a:ext>
            </a:extLst>
          </p:cNvPr>
          <p:cNvSpPr/>
          <p:nvPr/>
        </p:nvSpPr>
        <p:spPr>
          <a:xfrm>
            <a:off x="7988548" y="3108766"/>
            <a:ext cx="1828800" cy="457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0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3934A2B-0285-47C7-A027-1F0B7D6B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082110" cy="1478570"/>
          </a:xfrm>
        </p:spPr>
        <p:txBody>
          <a:bodyPr>
            <a:normAutofit fontScale="90000"/>
          </a:bodyPr>
          <a:lstStyle/>
          <a:p>
            <a:r>
              <a:rPr lang="pt-BR" dirty="0"/>
              <a:t>O modelo de projeto cria uma API </a:t>
            </a:r>
            <a:r>
              <a:rPr lang="pt-BR" dirty="0" err="1"/>
              <a:t>FirstCoreApiWeb</a:t>
            </a:r>
            <a:r>
              <a:rPr lang="pt-BR" dirty="0"/>
              <a:t>. Chame o método </a:t>
            </a:r>
            <a:r>
              <a:rPr lang="pt-BR" dirty="0" err="1"/>
              <a:t>Get</a:t>
            </a:r>
            <a:r>
              <a:rPr lang="pt-BR" dirty="0"/>
              <a:t> em um navegador para testar o aplicativo.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682761-A157-45C0-A2B3-23A106EA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647461"/>
            <a:ext cx="9905999" cy="2745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059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B298845-C7E9-4C5A-B613-417FA302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Adicionar uma classe de modelo </a:t>
            </a:r>
            <a:r>
              <a:rPr lang="pt-BR" dirty="0"/>
              <a:t>Carro</a:t>
            </a:r>
            <a:br>
              <a:rPr lang="pt-BR" b="1" dirty="0"/>
            </a:br>
            <a:br>
              <a:rPr lang="pt-BR" dirty="0"/>
            </a:br>
            <a:r>
              <a:rPr lang="pt-BR" dirty="0"/>
              <a:t> 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473363-7BDA-42E2-A05C-3053B7AE5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87663"/>
            <a:ext cx="9905999" cy="2875425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60A8219-B310-4A55-9B73-C7F8DDE4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814" y="3725375"/>
            <a:ext cx="988430" cy="3330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7A0759-4D33-42D6-BBE1-1DE3127AE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594" y="2715929"/>
            <a:ext cx="10953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4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12926F9-8243-432B-83A3-0BA3D2D3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08" y="695835"/>
            <a:ext cx="9276735" cy="54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513FA3-8B80-4D54-873D-606F5421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6" y="1079244"/>
            <a:ext cx="10456008" cy="469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6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Rockwell</vt:lpstr>
      <vt:lpstr>Tahoma</vt:lpstr>
      <vt:lpstr>Tw Cen MT</vt:lpstr>
      <vt:lpstr>Circuito</vt:lpstr>
      <vt:lpstr>TREINAMENTO C# CORE</vt:lpstr>
      <vt:lpstr>Apresentação do PowerPoint</vt:lpstr>
      <vt:lpstr>Apresentação do PowerPoint</vt:lpstr>
      <vt:lpstr>Apresentação do PowerPoint</vt:lpstr>
      <vt:lpstr>Apresentação do PowerPoint</vt:lpstr>
      <vt:lpstr>O modelo de projeto cria uma API FirstCoreApiWeb. Chame o método Get em um navegador para testar o aplicativo.</vt:lpstr>
      <vt:lpstr>Adicionar uma classe de modelo Carro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Faça scaffold de um controlador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2019-11-01T10:50:06Z</dcterms:created>
  <dcterms:modified xsi:type="dcterms:W3CDTF">2019-11-01T11:13:49Z</dcterms:modified>
</cp:coreProperties>
</file>