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96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947F2B1-E2BA-4CED-821E-46D9EECC5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25549B-65C1-4BEA-996B-FAC71F708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B266-F467-492B-9CB1-9D8DAE746656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1A06E0-82A3-4C94-B558-074B3248DF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170E91-12FF-42BD-8BDC-7AF2690C4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62FC-A62D-4526-B7F3-A3D1B8D0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9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4594-5209-43CD-867D-84E7774A7507}" type="datetimeFigureOut">
              <a:rPr lang="pt-BR" smtClean="0"/>
              <a:t>04/10/2019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D9D4-EF1E-4C2E-9DBA-ADFF91DD64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8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7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36D024B-6521-43EE-B75B-026EF60BA7AA}" type="datetime1">
              <a:rPr lang="pt-BR" noProof="0" smtClean="0"/>
              <a:t>04/10/2019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46644-0C8C-4B2E-8369-CCEA0EB26CA8}" type="datetime1">
              <a:rPr lang="pt-BR" noProof="0" smtClean="0"/>
              <a:t>04/10/2019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BEA7F-1AFB-49DD-A3F1-64E1620E51B2}" type="datetime1">
              <a:rPr lang="pt-BR" noProof="0" smtClean="0"/>
              <a:t>04/10/2019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47D19-B5A2-4A09-8BCF-61189AC8F394}" type="datetime1">
              <a:rPr lang="pt-BR" noProof="0" smtClean="0"/>
              <a:t>04/10/2019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D303F-115C-4AB0-BF64-F84AF60E4332}" type="datetime1">
              <a:rPr lang="pt-BR" noProof="0" smtClean="0"/>
              <a:t>04/10/2019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96294-876E-45EB-8002-578B34D9D72B}" type="datetime1">
              <a:rPr lang="pt-BR" noProof="0" smtClean="0"/>
              <a:t>04/10/2019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8C094-59C3-4D57-80C2-C16021DBB375}" type="datetime1">
              <a:rPr lang="pt-BR" noProof="0" smtClean="0"/>
              <a:t>04/10/2019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65B06-1465-42AE-BF94-C0F0F1ABA3D0}" type="datetime1">
              <a:rPr lang="pt-BR" noProof="0" smtClean="0"/>
              <a:t>04/10/2019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4C83B-3B65-45AF-99D0-468CEDD0DC72}" type="datetime1">
              <a:rPr lang="pt-BR" noProof="0" smtClean="0"/>
              <a:t>04/10/2019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C596BE-B23C-4E59-BC1A-9483DC8394B5}" type="datetime1">
              <a:rPr lang="pt-BR" noProof="0" smtClean="0"/>
              <a:t>04/10/2019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D7BE37-C264-483A-9871-139F2D8C2CAC}" type="datetime1">
              <a:rPr lang="pt-BR" noProof="0" smtClean="0"/>
              <a:t>04/10/2019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F9FE5-D85B-40F6-BDA0-C55FD244BAE0}" type="datetime1">
              <a:rPr lang="pt-BR" noProof="0" smtClean="0"/>
              <a:t>04/10/2019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AF743-7AA7-4A27-A8F7-F31693243353}" type="datetime1">
              <a:rPr lang="pt-BR" noProof="0" smtClean="0"/>
              <a:t>04/10/2019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1EAB95-A7A3-4242-8365-938AB69D927B}" type="datetime1">
              <a:rPr lang="pt-BR" noProof="0" smtClean="0"/>
              <a:t>04/10/2019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E8544A-C266-48C9-A6C9-13B162D21F47}" type="datetime1">
              <a:rPr lang="pt-BR" noProof="0" smtClean="0"/>
              <a:t>04/10/2019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205157-E6F1-45B4-B896-DE2A344F09C6}" type="datetime1">
              <a:rPr lang="pt-BR" noProof="0" smtClean="0"/>
              <a:t>04/10/2019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F8E9B-B567-4425-A671-20F07253D543}" type="datetime1">
              <a:rPr lang="pt-BR" noProof="0" smtClean="0"/>
              <a:t>04/10/2019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1C55FA-99E2-4221-8083-01517F2C3AC3}" type="datetime1">
              <a:rPr lang="pt-BR" noProof="0" smtClean="0"/>
              <a:t>04/10/2019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5400" dirty="0">
                <a:latin typeface="Rockwell" panose="02060603020205020403" pitchFamily="18" charset="0"/>
              </a:rPr>
              <a:t>TREINAMENTO C#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36A7E-417A-4AC6-8F8C-2CF3CE39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De atenção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4EED41-6025-41B5-BA78-3B9D22988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Atividade final SQL </a:t>
            </a:r>
          </a:p>
          <a:p>
            <a:pPr lvl="1"/>
            <a:r>
              <a:rPr lang="pt-BR" sz="2800" dirty="0"/>
              <a:t>Colegas?</a:t>
            </a:r>
          </a:p>
          <a:p>
            <a:r>
              <a:rPr lang="pt-BR" sz="5400" dirty="0"/>
              <a:t>Ementa</a:t>
            </a:r>
          </a:p>
          <a:p>
            <a:pPr lvl="1"/>
            <a:r>
              <a:rPr lang="pt-BR" sz="2800" dirty="0"/>
              <a:t>Aonde estamos </a:t>
            </a:r>
          </a:p>
          <a:p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869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45C3F-DDF1-4594-95D2-1B193B1C5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críticos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3CE4CF-3577-49EC-89E4-95E1FBC21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dirty="0"/>
              <a:t>Palavras usadas “ Inadmissível, Absurdo ”</a:t>
            </a:r>
          </a:p>
          <a:p>
            <a:r>
              <a:rPr lang="pt-BR" sz="4000" dirty="0"/>
              <a:t> Investimento AmBev </a:t>
            </a:r>
          </a:p>
          <a:p>
            <a:r>
              <a:rPr lang="pt-BR" sz="4000" dirty="0"/>
              <a:t>Orientações em casos críticos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713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1_TF77815013" id="{E30E2F6C-5D44-4D3E-8213-EDE611CF4B2F}" vid="{3526DC68-6CC1-492C-872A-53A0297BCE9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de solução de problemas </Template>
  <TotalTime>0</TotalTime>
  <Words>31</Words>
  <Application>Microsoft Office PowerPoint</Application>
  <PresentationFormat>Widescreen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Rockwell</vt:lpstr>
      <vt:lpstr>Tw Cen MT</vt:lpstr>
      <vt:lpstr>Circuito</vt:lpstr>
      <vt:lpstr>TREINAMENTO C#</vt:lpstr>
      <vt:lpstr>Pontos De atenção</vt:lpstr>
      <vt:lpstr>Pontos críticos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2019-10-04T09:06:54Z</dcterms:created>
  <dcterms:modified xsi:type="dcterms:W3CDTF">2019-10-04T09:11:04Z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