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28/07/2019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28/07/2019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28/07/2019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f985hc5.aspx" TargetMode="External"/><Relationship Id="rId2" Type="http://schemas.openxmlformats.org/officeDocument/2006/relationships/hyperlink" Target="https://msdn.microsoft.com/en-us/library/9fkccyh4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 OOP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505821-9CE5-4366-BAC7-8C5C51E01195}"/>
              </a:ext>
            </a:extLst>
          </p:cNvPr>
          <p:cNvSpPr txBox="1"/>
          <p:nvPr/>
        </p:nvSpPr>
        <p:spPr>
          <a:xfrm>
            <a:off x="2535097" y="3429000"/>
            <a:ext cx="7474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D856-BBC6-4D14-A6AC-45482D4B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815AA-9C80-4F0F-8436-C83E215D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Esconder os atributos, com um banco aonde só permite sacar ou depositar por meios seguros e não diretamente no indicador.</a:t>
            </a:r>
          </a:p>
        </p:txBody>
      </p:sp>
    </p:spTree>
    <p:extLst>
      <p:ext uri="{BB962C8B-B14F-4D97-AF65-F5344CB8AC3E}">
        <p14:creationId xmlns:p14="http://schemas.microsoft.com/office/powerpoint/2010/main" val="10179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A30E-EDBA-4144-8A1C-5A6D0735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92349-C04F-4D7C-810F-C0B13A94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 </a:t>
            </a:r>
            <a:r>
              <a:rPr lang="pt-BR" b="1" dirty="0"/>
              <a:t>abstract</a:t>
            </a:r>
            <a:r>
              <a:rPr lang="pt-BR" dirty="0"/>
              <a:t> 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Metodo</a:t>
            </a:r>
            <a:r>
              <a:rPr lang="pt-BR" dirty="0"/>
              <a:t>()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 </a:t>
            </a:r>
            <a:r>
              <a:rPr lang="pt-BR" b="1" dirty="0" err="1"/>
              <a:t>override</a:t>
            </a:r>
            <a:r>
              <a:rPr lang="pt-BR" dirty="0"/>
              <a:t> 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Metodo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871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2C6E2-5D04-4A50-988D-7B4DF320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537B5-47B4-491C-A097-72AFBC42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nome da palavra nos diz.</a:t>
            </a:r>
          </a:p>
        </p:txBody>
      </p:sp>
      <p:pic>
        <p:nvPicPr>
          <p:cNvPr id="5" name="Imagem 4" descr="Uma imagem contendo pessoa, homem, em pé, ao ar livre&#10;&#10;Descrição gerada automaticamente">
            <a:extLst>
              <a:ext uri="{FF2B5EF4-FFF2-40B4-BE49-F238E27FC236}">
                <a16:creationId xmlns:a16="http://schemas.microsoft.com/office/drawing/2014/main" id="{BB277F47-EA9D-438C-8210-E87F01DC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739450"/>
            <a:ext cx="838912" cy="11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0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1E044-0336-46C2-89F4-61E47AE8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14E02-7E5A-47E1-A7E9-0DDE81B3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Métodos virtuais</a:t>
            </a:r>
            <a:r>
              <a:rPr lang="pt-BR" dirty="0"/>
              <a:t> possuem implementação que </a:t>
            </a:r>
            <a:r>
              <a:rPr lang="pt-BR" b="1" dirty="0"/>
              <a:t>podem</a:t>
            </a:r>
            <a:r>
              <a:rPr lang="pt-BR" dirty="0"/>
              <a:t> ser sobrepostas por uma classe derivada.</a:t>
            </a:r>
          </a:p>
          <a:p>
            <a:r>
              <a:rPr lang="pt-BR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Métodos abstratos</a:t>
            </a:r>
            <a:r>
              <a:rPr lang="pt-BR" dirty="0"/>
              <a:t> não possuem implementação e, portanto, </a:t>
            </a:r>
            <a:r>
              <a:rPr lang="pt-BR" b="1" dirty="0"/>
              <a:t>devem</a:t>
            </a:r>
            <a:r>
              <a:rPr lang="pt-BR" dirty="0"/>
              <a:t> ter uma implementação na primeira classe derivada concreta da hierarquia.</a:t>
            </a:r>
          </a:p>
        </p:txBody>
      </p:sp>
      <p:pic>
        <p:nvPicPr>
          <p:cNvPr id="7" name="Imagem 6" descr="Uma imagem contendo pessoa&#10;&#10;Descrição gerada automaticamente">
            <a:extLst>
              <a:ext uri="{FF2B5EF4-FFF2-40B4-BE49-F238E27FC236}">
                <a16:creationId xmlns:a16="http://schemas.microsoft.com/office/drawing/2014/main" id="{C3AFD94B-C14A-4423-A32C-1289E98DC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568" y="6199321"/>
            <a:ext cx="1118223" cy="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9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49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Rockwell</vt:lpstr>
      <vt:lpstr>Tw Cen MT</vt:lpstr>
      <vt:lpstr>Circuito</vt:lpstr>
      <vt:lpstr>TREINAMENTO C# OOP</vt:lpstr>
      <vt:lpstr>Encapsulamento</vt:lpstr>
      <vt:lpstr>Abstração</vt:lpstr>
      <vt:lpstr>Herança</vt:lpstr>
      <vt:lpstr>Polimorfismo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2019-07-28T23:03:14Z</dcterms:created>
  <dcterms:modified xsi:type="dcterms:W3CDTF">2019-07-29T10:03:37Z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