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14/08/2019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14/08/2019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14/08/2019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org/g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WEB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5B0A-E353-40C6-8D35-8E60E8641523}"/>
              </a:ext>
            </a:extLst>
          </p:cNvPr>
          <p:cNvSpPr txBox="1"/>
          <p:nvPr/>
        </p:nvSpPr>
        <p:spPr>
          <a:xfrm>
            <a:off x="2304288" y="3509963"/>
            <a:ext cx="80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8945D-E5FF-47F4-9231-C6B9812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CODE</a:t>
            </a:r>
          </a:p>
        </p:txBody>
      </p:sp>
      <p:pic>
        <p:nvPicPr>
          <p:cNvPr id="1026" name="Picture 2" descr="Resultado de imagem para visual code">
            <a:extLst>
              <a:ext uri="{FF2B5EF4-FFF2-40B4-BE49-F238E27FC236}">
                <a16:creationId xmlns:a16="http://schemas.microsoft.com/office/drawing/2014/main" id="{298525B3-B457-400B-927E-D65879B9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65" y="2381822"/>
            <a:ext cx="2387048" cy="23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5A505D7-61C7-41B4-B7CB-3075BA5D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 b="1" dirty="0"/>
              <a:t>Live server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37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A4E6-F982-44E3-BCE6-74E9D766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NuGet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EB50C-CBD5-4096-A670-2FB0A865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Jquery</a:t>
            </a:r>
            <a:endParaRPr lang="pt-BR" b="1" dirty="0"/>
          </a:p>
          <a:p>
            <a:r>
              <a:rPr lang="pt-BR" b="1" dirty="0" err="1"/>
              <a:t>BootStrap</a:t>
            </a:r>
            <a:endParaRPr lang="pt-BR" dirty="0"/>
          </a:p>
        </p:txBody>
      </p:sp>
      <p:pic>
        <p:nvPicPr>
          <p:cNvPr id="5" name="Imagem 4" descr="Uma imagem contendo comida, prato, mesa, pedaços&#10;&#10;Descrição gerada automaticamente">
            <a:extLst>
              <a:ext uri="{FF2B5EF4-FFF2-40B4-BE49-F238E27FC236}">
                <a16:creationId xmlns:a16="http://schemas.microsoft.com/office/drawing/2014/main" id="{B78EB7A3-013E-4EF0-AD84-55F2236E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006" y="6027074"/>
            <a:ext cx="1116484" cy="8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B34F-E8DB-4872-93C1-30F0C72A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APIS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82B0E-6EBC-48B7-AA4D-408BEED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https://httpbin.org/get</a:t>
            </a:r>
            <a:endParaRPr lang="pt-BR" dirty="0"/>
          </a:p>
          <a:p>
            <a:r>
              <a:rPr lang="pt-BR" dirty="0"/>
              <a:t>Criando um site responsivo e consultando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8163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B952-5A4E-40F9-B491-C10E01DA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 AJAX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BCDB9-0794-4328-A365-DC819B27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  $("</a:t>
            </a:r>
            <a:r>
              <a:rPr lang="pt-BR" dirty="0" err="1"/>
              <a:t>button</a:t>
            </a:r>
            <a:r>
              <a:rPr lang="pt-BR" dirty="0"/>
              <a:t>").click(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    $.</a:t>
            </a:r>
            <a:r>
              <a:rPr lang="pt-BR" dirty="0" err="1"/>
              <a:t>get</a:t>
            </a:r>
            <a:r>
              <a:rPr lang="pt-BR" dirty="0"/>
              <a:t>("https://viacep.com.br/ws/38402100/</a:t>
            </a:r>
            <a:r>
              <a:rPr lang="pt-BR" dirty="0" err="1"/>
              <a:t>json</a:t>
            </a:r>
            <a:r>
              <a:rPr lang="pt-BR" dirty="0"/>
              <a:t>/", </a:t>
            </a:r>
            <a:r>
              <a:rPr lang="pt-BR" dirty="0" err="1"/>
              <a:t>function</a:t>
            </a:r>
            <a:r>
              <a:rPr lang="pt-BR" dirty="0"/>
              <a:t>(data, status){</a:t>
            </a:r>
          </a:p>
          <a:p>
            <a:r>
              <a:rPr lang="pt-BR" dirty="0"/>
              <a:t>      </a:t>
            </a:r>
            <a:r>
              <a:rPr lang="pt-BR" dirty="0" err="1"/>
              <a:t>alert</a:t>
            </a:r>
            <a:r>
              <a:rPr lang="pt-BR" dirty="0"/>
              <a:t>("Data: " + data + "\</a:t>
            </a:r>
            <a:r>
              <a:rPr lang="pt-BR" dirty="0" err="1"/>
              <a:t>nStatus</a:t>
            </a:r>
            <a:r>
              <a:rPr lang="pt-BR" dirty="0"/>
              <a:t>: " + status);</a:t>
            </a:r>
          </a:p>
          <a:p>
            <a:r>
              <a:rPr lang="pt-BR" dirty="0"/>
              <a:t>    });</a:t>
            </a:r>
          </a:p>
          <a:p>
            <a:r>
              <a:rPr lang="pt-BR" dirty="0"/>
              <a:t>  });</a:t>
            </a:r>
          </a:p>
          <a:p>
            <a:r>
              <a:rPr lang="pt-B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2620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97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Circuito</vt:lpstr>
      <vt:lpstr>TREINAMENTO C# WEB </vt:lpstr>
      <vt:lpstr>VISUAL CODE</vt:lpstr>
      <vt:lpstr>NuGet</vt:lpstr>
      <vt:lpstr>APIS ONLINE</vt:lpstr>
      <vt:lpstr>GET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2019-08-14T05:50:59Z</dcterms:created>
  <dcterms:modified xsi:type="dcterms:W3CDTF">2019-08-14T07:43:26Z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