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15/08/2019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15/08/2019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 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CE3C84-EF3A-4471-A115-99C1B8E34060}"/>
              </a:ext>
            </a:extLst>
          </p:cNvPr>
          <p:cNvSpPr txBox="1"/>
          <p:nvPr/>
        </p:nvSpPr>
        <p:spPr>
          <a:xfrm>
            <a:off x="2484783" y="3429000"/>
            <a:ext cx="783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E4868-ADB9-4EBB-A0E4-5F449769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2689715"/>
            <a:ext cx="9905998" cy="1478570"/>
          </a:xfrm>
        </p:spPr>
        <p:txBody>
          <a:bodyPr/>
          <a:lstStyle/>
          <a:p>
            <a:r>
              <a:rPr lang="pt-BR" dirty="0"/>
              <a:t>CRIANDO WEB API USANDO ENTITY</a:t>
            </a:r>
          </a:p>
        </p:txBody>
      </p:sp>
    </p:spTree>
    <p:extLst>
      <p:ext uri="{BB962C8B-B14F-4D97-AF65-F5344CB8AC3E}">
        <p14:creationId xmlns:p14="http://schemas.microsoft.com/office/powerpoint/2010/main" val="212566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0F07-3AAE-4508-945D-FA78D580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 ENTITY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353853-B824-4B69-B247-154D7524EC20}"/>
              </a:ext>
            </a:extLst>
          </p:cNvPr>
          <p:cNvSpPr/>
          <p:nvPr/>
        </p:nvSpPr>
        <p:spPr>
          <a:xfrm>
            <a:off x="1141413" y="2434007"/>
            <a:ext cx="6096000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GlobalConfiguration.Configuration.Formatters.JsonFormatter.SerializerSettings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ReferenceLoopHandling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Newtonsoft.Json.ReferenceLoopHandling.Ignore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GlobalConfiguration.Configuration.Formatters</a:t>
            </a:r>
            <a:endParaRPr lang="pt-B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.Remove(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GlobalConfiguration.Configuration.Formatters.XmlFormatter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2F8E3-2761-4FBF-85E5-D599D485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69396-3BF7-415D-9A1D-76314985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Serializando Objetos do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572EBC-500C-466C-A40C-9457CFE162B2}"/>
              </a:ext>
            </a:extLst>
          </p:cNvPr>
          <p:cNvSpPr/>
          <p:nvPr/>
        </p:nvSpPr>
        <p:spPr>
          <a:xfrm>
            <a:off x="1417983" y="3189238"/>
            <a:ext cx="6096000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dirty="0"/>
              <a:t>$(</a:t>
            </a:r>
            <a:r>
              <a:rPr lang="pt-BR" dirty="0" err="1"/>
              <a:t>document</a:t>
            </a:r>
            <a:r>
              <a:rPr lang="pt-BR" dirty="0"/>
              <a:t>).</a:t>
            </a:r>
            <a:r>
              <a:rPr lang="pt-BR" dirty="0" err="1"/>
              <a:t>ready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(){</a:t>
            </a:r>
          </a:p>
          <a:p>
            <a:r>
              <a:rPr lang="pt-BR" dirty="0"/>
              <a:t>  $("</a:t>
            </a:r>
            <a:r>
              <a:rPr lang="pt-BR" dirty="0" err="1"/>
              <a:t>button</a:t>
            </a:r>
            <a:r>
              <a:rPr lang="pt-BR" dirty="0"/>
              <a:t>").click(</a:t>
            </a:r>
            <a:r>
              <a:rPr lang="pt-BR" dirty="0" err="1"/>
              <a:t>function</a:t>
            </a:r>
            <a:r>
              <a:rPr lang="pt-BR" dirty="0"/>
              <a:t>(){</a:t>
            </a:r>
          </a:p>
          <a:p>
            <a:r>
              <a:rPr lang="pt-BR" dirty="0"/>
              <a:t>    var x = $("</a:t>
            </a:r>
            <a:r>
              <a:rPr lang="pt-BR" dirty="0" err="1"/>
              <a:t>form</a:t>
            </a:r>
            <a:r>
              <a:rPr lang="pt-BR" dirty="0"/>
              <a:t>").</a:t>
            </a:r>
            <a:r>
              <a:rPr lang="pt-BR" dirty="0" err="1"/>
              <a:t>serializeArray</a:t>
            </a:r>
            <a:r>
              <a:rPr lang="pt-BR" dirty="0"/>
              <a:t>();</a:t>
            </a:r>
          </a:p>
          <a:p>
            <a:r>
              <a:rPr lang="pt-BR" dirty="0"/>
              <a:t>    $.</a:t>
            </a:r>
            <a:r>
              <a:rPr lang="pt-BR" dirty="0" err="1"/>
              <a:t>each</a:t>
            </a:r>
            <a:r>
              <a:rPr lang="pt-BR" dirty="0"/>
              <a:t>(x, </a:t>
            </a:r>
            <a:r>
              <a:rPr lang="pt-BR" dirty="0" err="1"/>
              <a:t>function</a:t>
            </a:r>
            <a:r>
              <a:rPr lang="pt-BR" dirty="0"/>
              <a:t>(i, </a:t>
            </a:r>
            <a:r>
              <a:rPr lang="pt-BR" dirty="0" err="1"/>
              <a:t>field</a:t>
            </a:r>
            <a:r>
              <a:rPr lang="pt-BR" dirty="0"/>
              <a:t>){</a:t>
            </a:r>
          </a:p>
          <a:p>
            <a:r>
              <a:rPr lang="pt-BR" dirty="0"/>
              <a:t>      $("#</a:t>
            </a:r>
            <a:r>
              <a:rPr lang="pt-BR" dirty="0" err="1"/>
              <a:t>results</a:t>
            </a:r>
            <a:r>
              <a:rPr lang="pt-BR" dirty="0"/>
              <a:t>").</a:t>
            </a:r>
            <a:r>
              <a:rPr lang="pt-BR" dirty="0" err="1"/>
              <a:t>append</a:t>
            </a:r>
            <a:r>
              <a:rPr lang="pt-BR" dirty="0"/>
              <a:t>(field.name + ":" + </a:t>
            </a:r>
            <a:r>
              <a:rPr lang="pt-BR" dirty="0" err="1"/>
              <a:t>field.value</a:t>
            </a:r>
            <a:r>
              <a:rPr lang="pt-BR" dirty="0"/>
              <a:t> + " ");</a:t>
            </a:r>
          </a:p>
          <a:p>
            <a:r>
              <a:rPr lang="pt-BR" dirty="0"/>
              <a:t>    });</a:t>
            </a:r>
          </a:p>
          <a:p>
            <a:r>
              <a:rPr lang="pt-BR" dirty="0"/>
              <a:t>  });</a:t>
            </a:r>
          </a:p>
          <a:p>
            <a:r>
              <a:rPr lang="pt-B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74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A429-190C-43DC-8548-CCA93428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AJAX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7C103-2188-424F-8707-2463BB31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77DFCE-4746-4454-BCF5-CB5ABF1A0E56}"/>
              </a:ext>
            </a:extLst>
          </p:cNvPr>
          <p:cNvSpPr/>
          <p:nvPr/>
        </p:nvSpPr>
        <p:spPr>
          <a:xfrm>
            <a:off x="1298714" y="3081278"/>
            <a:ext cx="6096000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dirty="0"/>
              <a:t> $('#</a:t>
            </a:r>
            <a:r>
              <a:rPr lang="pt-BR" dirty="0" err="1"/>
              <a:t>testPostMethod</a:t>
            </a:r>
            <a:r>
              <a:rPr lang="pt-BR" dirty="0"/>
              <a:t>').</a:t>
            </a:r>
            <a:r>
              <a:rPr lang="pt-BR" dirty="0" err="1"/>
              <a:t>bind</a:t>
            </a:r>
            <a:r>
              <a:rPr lang="pt-BR" dirty="0"/>
              <a:t>("click", </a:t>
            </a:r>
            <a:r>
              <a:rPr lang="pt-BR" dirty="0" err="1"/>
              <a:t>GeneralPost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GeneralPost</a:t>
            </a:r>
            <a:r>
              <a:rPr lang="pt-BR" dirty="0"/>
              <a:t>() {</a:t>
            </a:r>
          </a:p>
          <a:p>
            <a:r>
              <a:rPr lang="pt-BR" dirty="0"/>
              <a:t>        $.</a:t>
            </a:r>
            <a:r>
              <a:rPr lang="pt-BR" dirty="0" err="1"/>
              <a:t>ajax</a:t>
            </a:r>
            <a:r>
              <a:rPr lang="pt-BR" dirty="0"/>
              <a:t>({</a:t>
            </a:r>
          </a:p>
          <a:p>
            <a:r>
              <a:rPr lang="pt-BR" dirty="0"/>
              <a:t>            </a:t>
            </a:r>
            <a:r>
              <a:rPr lang="pt-BR" dirty="0" err="1"/>
              <a:t>type</a:t>
            </a:r>
            <a:r>
              <a:rPr lang="pt-BR" dirty="0"/>
              <a:t>: 'POST',</a:t>
            </a:r>
          </a:p>
          <a:p>
            <a:r>
              <a:rPr lang="pt-BR" dirty="0"/>
              <a:t>            url: '/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Values</a:t>
            </a:r>
            <a:r>
              <a:rPr lang="pt-BR" dirty="0"/>
              <a:t>',</a:t>
            </a:r>
          </a:p>
          <a:p>
            <a:r>
              <a:rPr lang="pt-BR" dirty="0"/>
              <a:t>            data: </a:t>
            </a:r>
            <a:r>
              <a:rPr lang="pt-BR" dirty="0" err="1"/>
              <a:t>JSON.stringify</a:t>
            </a:r>
            <a:r>
              <a:rPr lang="pt-BR" dirty="0"/>
              <a:t>(</a:t>
            </a:r>
            <a:r>
              <a:rPr lang="pt-BR" dirty="0" err="1"/>
              <a:t>dataJSON</a:t>
            </a:r>
            <a:r>
              <a:rPr lang="pt-BR" dirty="0"/>
              <a:t>),</a:t>
            </a:r>
          </a:p>
          <a:p>
            <a:r>
              <a:rPr lang="pt-BR" dirty="0"/>
              <a:t>            </a:t>
            </a:r>
            <a:r>
              <a:rPr lang="pt-BR" dirty="0" err="1"/>
              <a:t>contentType</a:t>
            </a:r>
            <a:r>
              <a:rPr lang="pt-BR" dirty="0"/>
              <a:t>: '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; </a:t>
            </a:r>
            <a:r>
              <a:rPr lang="pt-BR" dirty="0" err="1"/>
              <a:t>charset</a:t>
            </a:r>
            <a:r>
              <a:rPr lang="pt-BR" dirty="0"/>
              <a:t>=utf-8',</a:t>
            </a:r>
          </a:p>
          <a:p>
            <a:r>
              <a:rPr lang="pt-BR" dirty="0"/>
              <a:t>            </a:t>
            </a:r>
            <a:r>
              <a:rPr lang="pt-BR" dirty="0" err="1"/>
              <a:t>dataType</a:t>
            </a:r>
            <a:r>
              <a:rPr lang="pt-BR" dirty="0"/>
              <a:t>: '</a:t>
            </a:r>
            <a:r>
              <a:rPr lang="pt-BR" dirty="0" err="1"/>
              <a:t>json</a:t>
            </a:r>
            <a:r>
              <a:rPr lang="pt-BR" dirty="0"/>
              <a:t>'</a:t>
            </a:r>
          </a:p>
          <a:p>
            <a:r>
              <a:rPr lang="pt-BR" dirty="0"/>
              <a:t>        });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55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FA469-BEA0-4019-B2F7-D17AA2DF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Valores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5D49C7-20F6-46D2-A4D4-BBEBF6887201}"/>
              </a:ext>
            </a:extLst>
          </p:cNvPr>
          <p:cNvSpPr/>
          <p:nvPr/>
        </p:nvSpPr>
        <p:spPr>
          <a:xfrm>
            <a:off x="1141412" y="3105834"/>
            <a:ext cx="6096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dirty="0" err="1"/>
              <a:t>ClassName</a:t>
            </a:r>
            <a:r>
              <a:rPr lang="pt-BR" dirty="0"/>
              <a:t> </a:t>
            </a:r>
            <a:r>
              <a:rPr lang="pt-BR" dirty="0" err="1"/>
              <a:t>deserializedClassName</a:t>
            </a:r>
            <a:r>
              <a:rPr lang="pt-BR" dirty="0"/>
              <a:t> = </a:t>
            </a:r>
            <a:r>
              <a:rPr lang="pt-BR" dirty="0" err="1"/>
              <a:t>JsonConvert.DeserializeObject</a:t>
            </a:r>
            <a:r>
              <a:rPr lang="pt-BR" dirty="0"/>
              <a:t>&lt;</a:t>
            </a:r>
            <a:r>
              <a:rPr lang="pt-BR" dirty="0" err="1"/>
              <a:t>ClassName</a:t>
            </a:r>
            <a:r>
              <a:rPr lang="pt-BR" dirty="0"/>
              <a:t>&gt;(output)</a:t>
            </a:r>
          </a:p>
        </p:txBody>
      </p:sp>
    </p:spTree>
    <p:extLst>
      <p:ext uri="{BB962C8B-B14F-4D97-AF65-F5344CB8AC3E}">
        <p14:creationId xmlns:p14="http://schemas.microsoft.com/office/powerpoint/2010/main" val="410962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198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Rockwell</vt:lpstr>
      <vt:lpstr>Tw Cen MT</vt:lpstr>
      <vt:lpstr>Circuito</vt:lpstr>
      <vt:lpstr>TREINAMENTO C# WEB</vt:lpstr>
      <vt:lpstr>CRIANDO WEB API USANDO ENTITY</vt:lpstr>
      <vt:lpstr>Configurações INICIAIS ENTITY</vt:lpstr>
      <vt:lpstr>JQUERY</vt:lpstr>
      <vt:lpstr>AJAX</vt:lpstr>
      <vt:lpstr>Lendo Valores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2019-08-15T09:53:42Z</dcterms:created>
  <dcterms:modified xsi:type="dcterms:W3CDTF">2019-08-15T10:09:00Z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