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09/07/2019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09/07/2019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09/07/2019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9FE847-A019-41D6-A6B9-135FCF4C37A5}"/>
              </a:ext>
            </a:extLst>
          </p:cNvPr>
          <p:cNvSpPr txBox="1"/>
          <p:nvPr/>
        </p:nvSpPr>
        <p:spPr>
          <a:xfrm>
            <a:off x="3279912" y="3509963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C886-AB5E-4CE1-9945-E9ED2339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C7FB5-9DD4-4183-8113-66B8F5FE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projeto no GIT.</a:t>
            </a:r>
          </a:p>
          <a:p>
            <a:r>
              <a:rPr lang="pt-BR" dirty="0"/>
              <a:t>Commit – comitando o projeto.</a:t>
            </a:r>
          </a:p>
          <a:p>
            <a:r>
              <a:rPr lang="pt-BR" dirty="0"/>
              <a:t>Pull – enviando pra nuvem.</a:t>
            </a:r>
          </a:p>
        </p:txBody>
      </p:sp>
      <p:pic>
        <p:nvPicPr>
          <p:cNvPr id="7" name="Imagem 6" descr="Uma imagem contendo clip-art&#10;&#10;Descrição gerada automaticamente">
            <a:extLst>
              <a:ext uri="{FF2B5EF4-FFF2-40B4-BE49-F238E27FC236}">
                <a16:creationId xmlns:a16="http://schemas.microsoft.com/office/drawing/2014/main" id="{BAAB409E-2BB5-47AA-A368-C0E63B05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96688" y="0"/>
            <a:ext cx="1137724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1AA7B-C7FF-4AD1-B241-09A7EA2D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66AF8-F6BA-4041-B61A-443EE660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  ;  ”</a:t>
            </a:r>
          </a:p>
          <a:p>
            <a:r>
              <a:rPr lang="pt-BR" dirty="0"/>
              <a:t>Fechamento das Chaves { }</a:t>
            </a:r>
          </a:p>
          <a:p>
            <a:r>
              <a:rPr lang="pt-BR" dirty="0"/>
              <a:t>Contextos dos parênteses.</a:t>
            </a:r>
          </a:p>
          <a:p>
            <a:r>
              <a:rPr lang="pt-BR" dirty="0"/>
              <a:t>Resolução dos erros em sequencia.</a:t>
            </a:r>
          </a:p>
        </p:txBody>
      </p:sp>
      <p:pic>
        <p:nvPicPr>
          <p:cNvPr id="5" name="Imagem 4" descr="Uma imagem contendo cachorro, interior, olhando, marrom&#10;&#10;Descrição gerada automaticamente">
            <a:extLst>
              <a:ext uri="{FF2B5EF4-FFF2-40B4-BE49-F238E27FC236}">
                <a16:creationId xmlns:a16="http://schemas.microsoft.com/office/drawing/2014/main" id="{E15C0DC9-B388-4B65-8402-D76EEEC4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401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2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40E7C-72E0-48F0-986C-053B4681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3CF93-0610-4B61-BEE5-438AB551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string[] listBase = new string[2]{"Valr", "Valr" };</a:t>
            </a:r>
          </a:p>
          <a:p>
            <a:r>
              <a:rPr lang="nn-NO" dirty="0"/>
              <a:t>string[,] ListBase = new string[2,2] {{"Val1","Val1,1" }, {"Val2","Val2,2" }};</a:t>
            </a:r>
          </a:p>
          <a:p>
            <a:pPr lvl="1"/>
            <a:r>
              <a:rPr lang="pt-BR" dirty="0" err="1"/>
              <a:t>GetLength</a:t>
            </a:r>
            <a:r>
              <a:rPr lang="pt-BR" dirty="0"/>
              <a:t>(0) ?</a:t>
            </a:r>
          </a:p>
        </p:txBody>
      </p:sp>
      <p:pic>
        <p:nvPicPr>
          <p:cNvPr id="5" name="Imagem 4" descr="Uma imagem contendo pessoa, homem, mantendo, monitor&#10;&#10;Descrição gerada automaticamente">
            <a:extLst>
              <a:ext uri="{FF2B5EF4-FFF2-40B4-BE49-F238E27FC236}">
                <a16:creationId xmlns:a16="http://schemas.microsoft.com/office/drawing/2014/main" id="{A76FE54D-962F-4D76-89B4-02249B12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601" y="4952734"/>
            <a:ext cx="28578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4D40-DC42-4706-BE51-1F4794DC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518" y="2689715"/>
            <a:ext cx="9905998" cy="1478570"/>
          </a:xfrm>
        </p:spPr>
        <p:txBody>
          <a:bodyPr/>
          <a:lstStyle/>
          <a:p>
            <a:r>
              <a:rPr lang="pt-BR" dirty="0"/>
              <a:t>BIBLIOTECA ONLINE</a:t>
            </a:r>
          </a:p>
        </p:txBody>
      </p:sp>
    </p:spTree>
    <p:extLst>
      <p:ext uri="{BB962C8B-B14F-4D97-AF65-F5344CB8AC3E}">
        <p14:creationId xmlns:p14="http://schemas.microsoft.com/office/powerpoint/2010/main" val="126001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94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Rockwell</vt:lpstr>
      <vt:lpstr>Tw Cen MT</vt:lpstr>
      <vt:lpstr>Circuito</vt:lpstr>
      <vt:lpstr>TREINAMENTO C#</vt:lpstr>
      <vt:lpstr>GIT</vt:lpstr>
      <vt:lpstr>PONTOS DE Atenção</vt:lpstr>
      <vt:lpstr>Array</vt:lpstr>
      <vt:lpstr>BIBLIOTECA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2019-07-10T00:10:09Z</dcterms:created>
  <dcterms:modified xsi:type="dcterms:W3CDTF">2019-07-10T00:20:45Z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