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14/07/2019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14/07/2019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14/07/2019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</a:t>
            </a:r>
            <a:r>
              <a:rPr lang="pt-BR" sz="5400" dirty="0" err="1">
                <a:latin typeface="Rockwell" panose="02060603020205020403" pitchFamily="18" charset="0"/>
              </a:rPr>
              <a:t>c#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9DDBB2-E8FB-42ED-8C10-0B01F842B7A6}"/>
              </a:ext>
            </a:extLst>
          </p:cNvPr>
          <p:cNvSpPr txBox="1"/>
          <p:nvPr/>
        </p:nvSpPr>
        <p:spPr>
          <a:xfrm>
            <a:off x="3289300" y="3425826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6F3FE-F0CD-4127-8F50-2A392C36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Mundo das coleções básicas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69120-ACCE-419C-B6D3-3920FA4E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Inserindo valores em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simples.</a:t>
            </a:r>
          </a:p>
          <a:p>
            <a:r>
              <a:rPr lang="pt-BR" dirty="0"/>
              <a:t>Lendo valores de uma </a:t>
            </a:r>
            <a:r>
              <a:rPr lang="pt-BR" dirty="0" err="1"/>
              <a:t>array</a:t>
            </a:r>
            <a:r>
              <a:rPr lang="pt-BR" dirty="0"/>
              <a:t> simples.</a:t>
            </a:r>
          </a:p>
          <a:p>
            <a:r>
              <a:rPr lang="pt-BR" dirty="0"/>
              <a:t>Excluindo os valores de uma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r>
              <a:rPr lang="pt-BR" dirty="0"/>
              <a:t>Calculando os valores de um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39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44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Rockwell</vt:lpstr>
      <vt:lpstr>Tw Cen MT</vt:lpstr>
      <vt:lpstr>Circuito</vt:lpstr>
      <vt:lpstr>Treinamento c#</vt:lpstr>
      <vt:lpstr>Mundo das coleções básicas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2019-07-15T00:12:22Z</dcterms:created>
  <dcterms:modified xsi:type="dcterms:W3CDTF">2019-07-15T02:05:26Z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