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12/07/2019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12/07/2019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12/07/2019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Treinamento 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A85471-A733-4FAF-A809-D54E0B1D5DD5}"/>
              </a:ext>
            </a:extLst>
          </p:cNvPr>
          <p:cNvSpPr txBox="1"/>
          <p:nvPr/>
        </p:nvSpPr>
        <p:spPr>
          <a:xfrm>
            <a:off x="3263900" y="3429000"/>
            <a:ext cx="264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 Felipe Junior Machado</a:t>
            </a:r>
          </a:p>
          <a:p>
            <a:r>
              <a:rPr lang="pt-BR" dirty="0"/>
              <a:t>E Vilson Moro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84ACE-8FDE-4B11-B017-973B4930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91E30-422D-4D5B-BB78-43E8810F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Criação de um sistema console que indique se a pessoa informada e maior de 18 anos, e esta autorizada a consumir bebidas alcoólicas.</a:t>
            </a:r>
          </a:p>
          <a:p>
            <a:r>
              <a:rPr lang="pt-BR" dirty="0"/>
              <a:t>2 Listar a receita completa de um bolo passo a passo dentro do console, aonde o usuário pode seguir o próximo passo pressionando uma tecla de espera.</a:t>
            </a:r>
          </a:p>
          <a:p>
            <a:r>
              <a:rPr lang="pt-BR" dirty="0"/>
              <a:t>3 Listar 20 alunos de maneira que mostre seu nome, idade </a:t>
            </a:r>
            <a:r>
              <a:rPr lang="pt-BR"/>
              <a:t>e sexo.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153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82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Rockwell</vt:lpstr>
      <vt:lpstr>Tw Cen MT</vt:lpstr>
      <vt:lpstr>Circuito</vt:lpstr>
      <vt:lpstr>Treinamento C#</vt:lpstr>
      <vt:lpstr>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2019-07-12T10:13:25Z</dcterms:created>
  <dcterms:modified xsi:type="dcterms:W3CDTF">2019-07-12T10:27:26Z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